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63" r:id="rId3"/>
    <p:sldId id="264" r:id="rId4"/>
    <p:sldId id="269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8" r:id="rId13"/>
  </p:sldIdLst>
  <p:sldSz cx="12192000" cy="6858000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5-04-13T06:38:25.5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B045A4-B626-4312-8B3D-0AB414C3C733}" emma:medium="tactile" emma:mode="ink">
          <msink:context xmlns:msink="http://schemas.microsoft.com/ink/2010/main" type="inkDrawing" rotatedBoundingBox="27522,2881 29227,1623 29635,2176 27930,3434" semanticType="callout" shapeName="Other"/>
        </emma:interpretation>
      </emma:emma>
    </inkml:annotationXML>
    <inkml:trace contextRef="#ctx0" brushRef="#br0">0 948 0,'38'0'641,"0"0"-626,38 0 79,0 38-78,-38 0 15,0 0-31,0-38 16,-38 38-1,37 0 16,1-38 16,-38 38-31,38-38 31,-38 37-47,38-37 15,-38 38 17,38 0-17,-38 0 126,38-38-110,0 0 375,0 0-406,0-38 16,38-38-16,-39-37 16,77-1-1,-38 38-15,0-38 16,0 1 0,-38 37-16,37 0 15,1 38 1,0-38-16,0 0 15,-38 39 1,38-39-16,-39 76 16,1-38-16,0 38 15,-38-38 1,38 0-16,0 0 16,0 38-1,-38-38-15,38 38 16,0-38 15,0 38-15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5-04-13T06:39:25.2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0 948 0,'38'0'641,"0"0"-626,38 0 79,0 38-78,-38 0 15,0 0-31,0-38 16,-38 38-1,37 0 16,1-38 16,-38 38-31,38-38 31,-38 37-47,38-37 15,-38 38 17,38 0-17,-38 0 126,38-38-110,0 0 375,0 0-406,0-38 16,38-38-16,-39-37 16,77-1-1,-38 38-15,0-38 16,0 1 0,-38 37-16,37 0 15,1 38 1,0-38-16,0 0 15,-38 39 1,38-39-16,-39 76 16,1-38-16,0 38 15,-38-38 1,38 0-16,0 0 16,0 38-1,-38-38-15,38 38 16,0-38 15,0 38-15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82927" units="1/cm"/>
          <inkml:channelProperty channel="T" name="resolution" value="1" units="1/dev"/>
        </inkml:channelProperties>
      </inkml:inkSource>
      <inkml:timestamp xml:id="ts0" timeString="2015-04-13T06:39:25.7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0 948 0,'38'0'641,"0"0"-626,38 0 79,0 38-78,-38 0 15,0 0-31,0-38 16,-38 38-1,37 0 16,1-38 16,-38 38-31,38-38 31,-38 37-47,38-37 15,-38 38 17,38 0-17,-38 0 126,38-38-110,0 0 375,0 0-406,0-38 16,38-38-16,-39-37 16,77-1-1,-38 38-15,0-38 16,0 1 0,-38 37-16,37 0 15,1 38 1,0-38-16,0 0 15,-38 39 1,38-39-16,-39 76 16,1-38-16,0 38 15,-38-38 1,38 0-16,0 0 16,0 38-1,-38-38-15,38 38 16,0-38 15,0 38-15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5318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2414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9238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46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231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1084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1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83805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4272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967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208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9662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22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2946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2523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5628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3726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F850C5-CB67-4BA2-93F4-D2F4EB0938CA}" type="datetimeFigureOut">
              <a:rPr lang="ar-AE" smtClean="0"/>
              <a:t>24/06/1436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BBD4-01E9-440C-9056-C73A8E4C1EF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88405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ustomXml" Target="../ink/ink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5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3184" r="4013" b="66170"/>
          <a:stretch/>
        </p:blipFill>
        <p:spPr>
          <a:xfrm>
            <a:off x="532263" y="354841"/>
            <a:ext cx="11054687" cy="5964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61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60896" r="6850" b="5870"/>
          <a:stretch/>
        </p:blipFill>
        <p:spPr>
          <a:xfrm>
            <a:off x="723332" y="1118747"/>
            <a:ext cx="11068334" cy="532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832923" y="50127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97839" y="3780245"/>
            <a:ext cx="240020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ما الأهمية التاريخية لهذه الجزر؟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4287" y="4695495"/>
            <a:ext cx="328730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هل لعبت هذه الجزر دورا في الحياة الاقتصادية لأبناء الخليج ؟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8270" y="2842246"/>
            <a:ext cx="328730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ما هي الثروات الاقتصادية في الجزر؟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8270" y="3772380"/>
            <a:ext cx="328730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هل تعد الجزر موردا اقتصاديا مهما؟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8270" y="4695494"/>
            <a:ext cx="328730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متى برز الجانب الاقتصادي للجزر؟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148" y="2842246"/>
            <a:ext cx="328730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ما الدور السياسي الذي تلعبه الجزر؟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332" y="3789488"/>
            <a:ext cx="351612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ما مدى انعكاس الدور السياسي للجزر على أهميتها بالنسبة للخليج؟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504" y="4736730"/>
            <a:ext cx="328730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من أين برزت الأهمية السياسية للجزر؟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9950" r="6850" b="48856"/>
          <a:stretch/>
        </p:blipFill>
        <p:spPr>
          <a:xfrm>
            <a:off x="596418" y="682388"/>
            <a:ext cx="11359023" cy="581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600914" y="77422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Smiley Face 3"/>
          <p:cNvSpPr/>
          <p:nvPr/>
        </p:nvSpPr>
        <p:spPr>
          <a:xfrm>
            <a:off x="3838230" y="2494509"/>
            <a:ext cx="395785" cy="354842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3854150" y="2865277"/>
            <a:ext cx="395785" cy="3548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3842774" y="3276985"/>
            <a:ext cx="395785" cy="354842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3854150" y="3672018"/>
            <a:ext cx="395785" cy="3548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3856422" y="4042786"/>
            <a:ext cx="395785" cy="354842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3854150" y="4397628"/>
            <a:ext cx="395785" cy="3548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3854150" y="4849527"/>
            <a:ext cx="395785" cy="354842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3854150" y="5261980"/>
            <a:ext cx="395785" cy="3548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3838230" y="5638824"/>
            <a:ext cx="395785" cy="354842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3838230" y="6066458"/>
            <a:ext cx="395785" cy="3548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b="1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49950" r="8540" b="6257"/>
          <a:stretch/>
        </p:blipFill>
        <p:spPr>
          <a:xfrm>
            <a:off x="736979" y="788078"/>
            <a:ext cx="11000096" cy="586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764690" y="77422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97040" y="3718935"/>
            <a:ext cx="901093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منذ القدم عرفت الجزر العربية الحياة ، كما عرفت النشاط التجاري لسكانها ، ولكن كانت الحياة فيها بدائية السكان فيها قلة يعتمدون في حياته على ما يستخرجونه من البحر.</a:t>
            </a:r>
          </a:p>
          <a:p>
            <a:endParaRPr lang="ar-AE" sz="2400" dirty="0">
              <a:solidFill>
                <a:schemeClr val="bg1"/>
              </a:solidFill>
            </a:endParaRPr>
          </a:p>
          <a:p>
            <a:r>
              <a:rPr lang="ar-AE" sz="2400" dirty="0">
                <a:solidFill>
                  <a:schemeClr val="bg1"/>
                </a:solidFill>
              </a:rPr>
              <a:t>أ</a:t>
            </a:r>
            <a:r>
              <a:rPr lang="ar-AE" sz="2400" dirty="0" smtClean="0">
                <a:solidFill>
                  <a:schemeClr val="bg1"/>
                </a:solidFill>
              </a:rPr>
              <a:t>ما اليوم وبعد الطفرة النفطية قفزت </a:t>
            </a:r>
            <a:r>
              <a:rPr lang="ar-AE" sz="2400" dirty="0">
                <a:solidFill>
                  <a:schemeClr val="bg1"/>
                </a:solidFill>
              </a:rPr>
              <a:t>ه</a:t>
            </a:r>
            <a:r>
              <a:rPr lang="ar-AE" sz="2400" dirty="0" smtClean="0">
                <a:solidFill>
                  <a:schemeClr val="bg1"/>
                </a:solidFill>
              </a:rPr>
              <a:t>ذه الجزر قفزة نوعية في مجال التطور و الحداثة و أصبحت معالم سياحية مهمة و أصبحت مأهولة بالسكان أكثر من ذي قبل.</a:t>
            </a:r>
          </a:p>
          <a:p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5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32836" r="3456" b="5671"/>
          <a:stretch/>
        </p:blipFill>
        <p:spPr>
          <a:xfrm>
            <a:off x="595296" y="310120"/>
            <a:ext cx="11303451" cy="594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437138" y="145662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 descr="image-015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9" t="11316" r="10771" b="82560"/>
          <a:stretch/>
        </p:blipFill>
        <p:spPr>
          <a:xfrm>
            <a:off x="5486400" y="5609230"/>
            <a:ext cx="5404514" cy="64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6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5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17114" r="9264" b="53832"/>
          <a:stretch/>
        </p:blipFill>
        <p:spPr>
          <a:xfrm>
            <a:off x="393896" y="604490"/>
            <a:ext cx="10649242" cy="599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-015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3731" r="64007" b="39304"/>
          <a:stretch/>
        </p:blipFill>
        <p:spPr>
          <a:xfrm>
            <a:off x="393896" y="1017238"/>
            <a:ext cx="3497458" cy="556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943575" y="-51288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10185" y="2906971"/>
            <a:ext cx="459929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متقاربة و غير بعيدة عن أرض الخليج الأم.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322" y="3649242"/>
            <a:ext cx="459929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يؤدي إلى ارتباطها بمادة الحياة و نشاطاتها.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2830" y="4432953"/>
            <a:ext cx="472212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داس–أبو موسى–طنب الصغرى–طنب الكبرى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517" y="5077045"/>
            <a:ext cx="459929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30 </a:t>
            </a:r>
            <a:r>
              <a:rPr lang="ar-AE" sz="2400" dirty="0" smtClean="0">
                <a:solidFill>
                  <a:schemeClr val="bg1"/>
                </a:solidFill>
              </a:rPr>
              <a:t> جزيرة أكبرها المحرق.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222" y="5745084"/>
            <a:ext cx="459929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ما أودعه الله فيه من لؤلؤ و مصايد أسماك.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44800" r="7857" b="5829"/>
          <a:stretch/>
        </p:blipFill>
        <p:spPr>
          <a:xfrm>
            <a:off x="520504" y="348662"/>
            <a:ext cx="11085342" cy="6020973"/>
          </a:xfrm>
          <a:prstGeom prst="rect">
            <a:avLst/>
          </a:prstGeom>
        </p:spPr>
      </p:pic>
      <p:pic>
        <p:nvPicPr>
          <p:cNvPr id="5" name="Picture 4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242443" y="5918"/>
            <a:ext cx="4650647" cy="26887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9908156" y="695934"/>
              <a:ext cx="696600" cy="480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6276" y="684054"/>
                <a:ext cx="72036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9712256" y="1524166"/>
              <a:ext cx="696600" cy="4809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00376" y="1512286"/>
                <a:ext cx="72036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9712256" y="2063049"/>
              <a:ext cx="696600" cy="4809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00376" y="2051169"/>
                <a:ext cx="720360" cy="504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9430603" y="3359148"/>
            <a:ext cx="73954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نعم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30484" y="3793100"/>
            <a:ext cx="73954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لا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0484" y="4254765"/>
            <a:ext cx="73954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نعم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30484" y="4753506"/>
            <a:ext cx="73954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لا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0603" y="5252248"/>
            <a:ext cx="73954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نعم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5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6368" r="6851" b="43084"/>
          <a:stretch/>
        </p:blipFill>
        <p:spPr>
          <a:xfrm>
            <a:off x="808832" y="504966"/>
            <a:ext cx="10505162" cy="600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437138" y="145662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flipH="1">
            <a:off x="8079475" y="2388358"/>
            <a:ext cx="1119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90931" y="2841008"/>
            <a:ext cx="1119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73338" y="3225420"/>
            <a:ext cx="11191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3526" y="3551357"/>
            <a:ext cx="50883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مرسى / لم أجد في قاربي المرسى المخصص له.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3526" y="4004007"/>
            <a:ext cx="50883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مصيدة / وقع العدو في المصيدة.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3526" y="4473113"/>
            <a:ext cx="50883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معلم / يعتبر برج خليفة معلما سياحيا رائدا.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7174" y="5684291"/>
            <a:ext cx="297407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شبه الجزر بالهدية للدلالة على أهميتها.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0373" y="5665539"/>
            <a:ext cx="42080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شبه الجزر بزوارق النجاة للدلالة على دور هذه الجزر في حماية شواطئ الخليج.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9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5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55323" r="6589" b="5672"/>
          <a:stretch/>
        </p:blipFill>
        <p:spPr>
          <a:xfrm>
            <a:off x="914400" y="723333"/>
            <a:ext cx="10577014" cy="595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437138" y="145662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079475" y="2499259"/>
            <a:ext cx="183335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جزيرة داس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9862" y="3504514"/>
            <a:ext cx="581849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جعلها مأهولة أكثر من قبل كما ساهم النفط في تطويرها.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4646" y="5192188"/>
            <a:ext cx="662371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لأن أبناء الخليج هاجروا إليها و اتخذوها سكنا لهم وعمروها.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6567" r="8676" b="63184"/>
          <a:stretch/>
        </p:blipFill>
        <p:spPr>
          <a:xfrm>
            <a:off x="586854" y="450376"/>
            <a:ext cx="11150221" cy="5964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437138" y="145662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96334" y="2740170"/>
            <a:ext cx="408523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اللؤلؤ و مصايد الأسماك. 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0491" y="4782026"/>
            <a:ext cx="55205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كانت قلاعا تنفث الدمار في مواجهة  أعداء الأمة.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36019" r="7894" b="5871"/>
          <a:stretch/>
        </p:blipFill>
        <p:spPr>
          <a:xfrm>
            <a:off x="450376" y="846161"/>
            <a:ext cx="11368585" cy="581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846571" y="-140941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775511" y="3291468"/>
            <a:ext cx="239518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الخليج العربي صفحات مشرقة.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2934" y="3337634"/>
            <a:ext cx="12828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مؤكد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9482" y="3987669"/>
            <a:ext cx="23951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سطرها الزمن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662" y="3959532"/>
            <a:ext cx="16400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مكنية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7071" y="4541286"/>
            <a:ext cx="16400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هي تفيض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752" y="4541286"/>
            <a:ext cx="164000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مكنية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5511" y="4772118"/>
            <a:ext cx="239518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هذه الجزر قلاعا طبيعية راسخة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516" y="4965460"/>
            <a:ext cx="14075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مؤكد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5988" y="5757905"/>
            <a:ext cx="23951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هي زوارق النجاة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1169" y="5755275"/>
            <a:ext cx="146713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بليغ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016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6567" r="7894" b="37712"/>
          <a:stretch/>
        </p:blipFill>
        <p:spPr>
          <a:xfrm>
            <a:off x="436729" y="450376"/>
            <a:ext cx="11395880" cy="587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-015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5077" r="45721" b="74923"/>
          <a:stretch/>
        </p:blipFill>
        <p:spPr>
          <a:xfrm rot="20560458">
            <a:off x="-437138" y="145662"/>
            <a:ext cx="4650647" cy="19461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2251" y="1970587"/>
            <a:ext cx="600321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الأول: يدل على كثرة السفن التجارية التي ألقت </a:t>
            </a:r>
            <a:r>
              <a:rPr lang="ar-AE" sz="2400" dirty="0" err="1" smtClean="0">
                <a:solidFill>
                  <a:schemeClr val="bg1"/>
                </a:solidFill>
              </a:rPr>
              <a:t>مراسيها</a:t>
            </a:r>
            <a:r>
              <a:rPr lang="ar-AE" sz="2400" dirty="0" smtClean="0">
                <a:solidFill>
                  <a:schemeClr val="bg1"/>
                </a:solidFill>
              </a:rPr>
              <a:t>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2251" y="2518268"/>
            <a:ext cx="600321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الثاني: يتساءل عن عدد السفن التجارية التي دخلت الميناء.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8532" y="4908901"/>
            <a:ext cx="1474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  العالية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9302" y="4908900"/>
            <a:ext cx="1474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المحرق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0039" y="4912780"/>
            <a:ext cx="1474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دارين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0809" y="4908900"/>
            <a:ext cx="1474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</a:t>
            </a:r>
            <a:r>
              <a:rPr lang="ar-AE" sz="2400" dirty="0" err="1" smtClean="0">
                <a:solidFill>
                  <a:schemeClr val="bg1"/>
                </a:solidFill>
              </a:rPr>
              <a:t>مصيرة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0039" y="5460461"/>
            <a:ext cx="1474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رأس تنورة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0809" y="5528876"/>
            <a:ext cx="1474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err="1" smtClean="0">
                <a:solidFill>
                  <a:schemeClr val="bg1"/>
                </a:solidFill>
              </a:rPr>
              <a:t>الحلانيات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8532" y="5460460"/>
            <a:ext cx="1474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</a:t>
            </a:r>
            <a:r>
              <a:rPr lang="ar-AE" sz="2400" dirty="0" err="1" smtClean="0">
                <a:solidFill>
                  <a:schemeClr val="bg1"/>
                </a:solidFill>
              </a:rPr>
              <a:t>الساقلية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7795" y="4998795"/>
            <a:ext cx="14744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داس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9301" y="5528875"/>
            <a:ext cx="157439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النبيه صالح</a:t>
            </a:r>
            <a:endParaRPr lang="ar-AE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4013" y="4908900"/>
            <a:ext cx="157439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2400" dirty="0" smtClean="0">
                <a:solidFill>
                  <a:schemeClr val="bg1"/>
                </a:solidFill>
              </a:rPr>
              <a:t>   فيلكا</a:t>
            </a:r>
            <a:endParaRPr lang="ar-A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622</TotalTime>
  <Words>324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منذر عبدالغني النصيرات</dc:creator>
  <cp:lastModifiedBy>منذر عبدالغني النصيرات</cp:lastModifiedBy>
  <cp:revision>18</cp:revision>
  <dcterms:created xsi:type="dcterms:W3CDTF">2015-03-30T06:04:58Z</dcterms:created>
  <dcterms:modified xsi:type="dcterms:W3CDTF">2015-04-13T14:18:00Z</dcterms:modified>
</cp:coreProperties>
</file>