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60" r:id="rId9"/>
    <p:sldId id="269" r:id="rId10"/>
    <p:sldId id="261" r:id="rId11"/>
    <p:sldId id="270" r:id="rId12"/>
    <p:sldId id="262" r:id="rId13"/>
    <p:sldId id="273" r:id="rId14"/>
    <p:sldId id="263" r:id="rId15"/>
    <p:sldId id="264" r:id="rId16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59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1271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5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3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8307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8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1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5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3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1924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9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5059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9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9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925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1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8294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80B6FE-D193-41D4-A1C3-CFF6DEAEA1A8}" type="datetimeFigureOut">
              <a:rPr lang="ar-AE" smtClean="0"/>
              <a:t>22/07/1438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5F67B-4BF9-4AA3-8543-B29114A476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3646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</a:t>
            </a:r>
            <a:r>
              <a:rPr lang="ar-AE" smtClean="0"/>
              <a:t>منذر عبدالغني النصيرات</a:t>
            </a:r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2672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4179" b="40497"/>
          <a:stretch/>
        </p:blipFill>
        <p:spPr>
          <a:xfrm>
            <a:off x="491318" y="436729"/>
            <a:ext cx="11204811" cy="6155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ربع نص 6"/>
          <p:cNvSpPr txBox="1"/>
          <p:nvPr/>
        </p:nvSpPr>
        <p:spPr>
          <a:xfrm>
            <a:off x="1606404" y="2101759"/>
            <a:ext cx="8401435" cy="83099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kumimoji="0" lang="ar-AE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قال صلى الله عليه وسلم : ( ما من شيء أثقل في ميزان العبد المؤمن يوم القيامة من حسن الخلق، و إن الله ليبغض الفاحش البذيء)           </a:t>
            </a:r>
            <a:r>
              <a:rPr lang="ar-AE" sz="1400" kern="0" dirty="0" smtClean="0">
                <a:solidFill>
                  <a:srgbClr val="CC0000"/>
                </a:solidFill>
                <a:latin typeface="Calibri"/>
                <a:cs typeface="Arial" panose="020B0604020202020204" pitchFamily="34" charset="0"/>
              </a:rPr>
              <a:t>رواه </a:t>
            </a:r>
            <a:r>
              <a:rPr lang="ar-AE" sz="1400" kern="0" dirty="0">
                <a:solidFill>
                  <a:srgbClr val="CC0000"/>
                </a:solidFill>
                <a:latin typeface="Calibri"/>
                <a:cs typeface="Arial" panose="020B0604020202020204" pitchFamily="34" charset="0"/>
              </a:rPr>
              <a:t>الترمذي و صححه </a:t>
            </a:r>
            <a:r>
              <a:rPr lang="ar-AE" sz="1400" kern="0" dirty="0" smtClean="0">
                <a:solidFill>
                  <a:srgbClr val="CC0000"/>
                </a:solidFill>
                <a:latin typeface="Calibri"/>
                <a:cs typeface="Arial" panose="020B0604020202020204" pitchFamily="34" charset="0"/>
              </a:rPr>
              <a:t>الألباني</a:t>
            </a:r>
            <a:endParaRPr lang="en-US" sz="1400" kern="0" dirty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7" name="مربع نص 5"/>
          <p:cNvSpPr txBox="1"/>
          <p:nvPr/>
        </p:nvSpPr>
        <p:spPr>
          <a:xfrm>
            <a:off x="1132764" y="4827455"/>
            <a:ext cx="8875075" cy="138499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التسامح لا يعني الإذعان أو التنازل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أو التساهل.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ar-AE" sz="2800" kern="0" baseline="0" dirty="0" smtClean="0">
                <a:solidFill>
                  <a:srgbClr val="C00000"/>
                </a:solidFill>
                <a:latin typeface="Calibri"/>
              </a:rPr>
              <a:t>التسامح هو المسؤولية التي تصون حقوق الإنسان و التعددية.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عامل الناس كما تحب أن تعامل؛ عندها ستكون متسامحًا.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59901" r="2051" b="14030"/>
          <a:stretch/>
        </p:blipFill>
        <p:spPr>
          <a:xfrm>
            <a:off x="491318" y="477671"/>
            <a:ext cx="11204813" cy="5813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5"/>
          <p:cNvSpPr txBox="1"/>
          <p:nvPr/>
        </p:nvSpPr>
        <p:spPr>
          <a:xfrm>
            <a:off x="1119116" y="4404374"/>
            <a:ext cx="9412145" cy="131587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إنشاء المعهد العالمي للتسامح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ar-AE" sz="2800" kern="0" baseline="0" dirty="0" smtClean="0">
                <a:solidFill>
                  <a:srgbClr val="C00000"/>
                </a:solidFill>
                <a:latin typeface="Calibri"/>
              </a:rPr>
              <a:t>تغيير حياة</a:t>
            </a:r>
            <a:r>
              <a:rPr lang="ar-AE" sz="2800" kern="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800" kern="0" dirty="0" smtClean="0">
                <a:solidFill>
                  <a:srgbClr val="C00000"/>
                </a:solidFill>
                <a:latin typeface="Calibri"/>
              </a:rPr>
              <a:t>130</a:t>
            </a:r>
            <a:r>
              <a:rPr lang="ar-AE" sz="2800" kern="0" dirty="0" smtClean="0">
                <a:solidFill>
                  <a:srgbClr val="C00000"/>
                </a:solidFill>
                <a:latin typeface="Calibri"/>
              </a:rPr>
              <a:t> مليون إنسان خلال السنوات العشر القادمة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1990" r="1770" b="64776"/>
          <a:stretch/>
        </p:blipFill>
        <p:spPr>
          <a:xfrm>
            <a:off x="477673" y="450376"/>
            <a:ext cx="11232106" cy="59231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5"/>
          <p:cNvSpPr txBox="1"/>
          <p:nvPr/>
        </p:nvSpPr>
        <p:spPr>
          <a:xfrm>
            <a:off x="2074460" y="2719441"/>
            <a:ext cx="8875075" cy="144655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AE" sz="8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متروك للطالب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36219" r="2051" b="14627"/>
          <a:stretch/>
        </p:blipFill>
        <p:spPr>
          <a:xfrm>
            <a:off x="491320" y="491320"/>
            <a:ext cx="11204811" cy="5909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5"/>
          <p:cNvSpPr txBox="1"/>
          <p:nvPr/>
        </p:nvSpPr>
        <p:spPr>
          <a:xfrm>
            <a:off x="1910687" y="2402259"/>
            <a:ext cx="8875075" cy="95410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457200" lvl="0" indent="-457200">
              <a:buFontTx/>
              <a:buChar char="-"/>
            </a:pPr>
            <a:r>
              <a:rPr lang="ar-AE" sz="2800" b="0" dirty="0" smtClean="0"/>
              <a:t>قال بعض </a:t>
            </a:r>
            <a:r>
              <a:rPr lang="ar-AE" sz="2800" b="0" dirty="0"/>
              <a:t>الحكماء</a:t>
            </a:r>
            <a:r>
              <a:rPr lang="ar-AE" sz="2800" b="0" dirty="0" smtClean="0"/>
              <a:t>:</a:t>
            </a:r>
          </a:p>
          <a:p>
            <a:pPr lvl="0"/>
            <a:r>
              <a:rPr lang="ar-AE" sz="2800" b="0" dirty="0"/>
              <a:t> </a:t>
            </a:r>
            <a:r>
              <a:rPr lang="ar-AE" sz="2800" b="0" dirty="0" smtClean="0"/>
              <a:t>              </a:t>
            </a:r>
            <a:r>
              <a:rPr lang="ar-AE" sz="2800" b="0" dirty="0"/>
              <a:t>"</a:t>
            </a:r>
            <a:r>
              <a:rPr lang="ar-AE" sz="2800" dirty="0"/>
              <a:t>أحسنُ المكارمِ</a:t>
            </a:r>
            <a:r>
              <a:rPr lang="ar-AE" sz="2800" b="0" dirty="0"/>
              <a:t>؛ </a:t>
            </a:r>
            <a:r>
              <a:rPr lang="ar-AE" sz="2800" dirty="0"/>
              <a:t>عَفْوُ الْمُقْتَدِرِ</a:t>
            </a:r>
            <a:r>
              <a:rPr lang="ar-AE" sz="2800" b="0" dirty="0"/>
              <a:t> وَجُودُ الْمُفْتَقِرِ"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مربع نص 5"/>
          <p:cNvSpPr txBox="1"/>
          <p:nvPr/>
        </p:nvSpPr>
        <p:spPr>
          <a:xfrm>
            <a:off x="2006221" y="4151447"/>
            <a:ext cx="8875075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AE"/>
            </a:defPPr>
            <a:lvl1pPr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شخص يقدم الماء البارد لعامل </a:t>
            </a:r>
            <a:r>
              <a:rPr lang="ar-AE" smtClean="0"/>
              <a:t>نظافة يعمل تحت أشعة الشمس الحارقة.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1097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99" b="46070"/>
          <a:stretch/>
        </p:blipFill>
        <p:spPr>
          <a:xfrm>
            <a:off x="504967" y="464024"/>
            <a:ext cx="11204812" cy="600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1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t="3384" r="2614" b="28955"/>
          <a:stretch/>
        </p:blipFill>
        <p:spPr>
          <a:xfrm>
            <a:off x="436728" y="259307"/>
            <a:ext cx="11313993" cy="6346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12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2786" r="1207" b="65771"/>
          <a:stretch/>
        </p:blipFill>
        <p:spPr>
          <a:xfrm>
            <a:off x="791570" y="641444"/>
            <a:ext cx="10740788" cy="5500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77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33035" r="2051" b="13035"/>
          <a:stretch/>
        </p:blipFill>
        <p:spPr>
          <a:xfrm>
            <a:off x="464023" y="477670"/>
            <a:ext cx="11245756" cy="590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45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2051" b="72338"/>
          <a:stretch/>
        </p:blipFill>
        <p:spPr>
          <a:xfrm>
            <a:off x="491320" y="477672"/>
            <a:ext cx="11191164" cy="584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24944" r="2160" b="45260"/>
          <a:stretch/>
        </p:blipFill>
        <p:spPr>
          <a:xfrm>
            <a:off x="491320" y="477672"/>
            <a:ext cx="11191164" cy="5882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5"/>
          <p:cNvSpPr txBox="1"/>
          <p:nvPr/>
        </p:nvSpPr>
        <p:spPr>
          <a:xfrm>
            <a:off x="941696" y="2464657"/>
            <a:ext cx="5748604" cy="95410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لأنك ملأت الأيدي الفارغة، و سترت الأجساد العارية، وكونت من لا كيان له.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مربع نص 6"/>
          <p:cNvSpPr txBox="1"/>
          <p:nvPr/>
        </p:nvSpPr>
        <p:spPr>
          <a:xfrm>
            <a:off x="1555844" y="3915763"/>
            <a:ext cx="5134455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حيز الواقع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مربع نص 5"/>
          <p:cNvSpPr txBox="1"/>
          <p:nvPr/>
        </p:nvSpPr>
        <p:spPr>
          <a:xfrm>
            <a:off x="3032078" y="4677869"/>
            <a:ext cx="5748604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مُخضلَة</a:t>
            </a: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الغصون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مربع نص 6"/>
          <p:cNvSpPr txBox="1"/>
          <p:nvPr/>
        </p:nvSpPr>
        <p:spPr>
          <a:xfrm>
            <a:off x="4574274" y="5636533"/>
            <a:ext cx="5134455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حقيقًا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76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54514" r="2935" b="13433"/>
          <a:stretch/>
        </p:blipFill>
        <p:spPr>
          <a:xfrm>
            <a:off x="477669" y="491320"/>
            <a:ext cx="11232109" cy="5909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5"/>
          <p:cNvSpPr txBox="1"/>
          <p:nvPr/>
        </p:nvSpPr>
        <p:spPr>
          <a:xfrm>
            <a:off x="900749" y="1163379"/>
            <a:ext cx="5748604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لأنها حافلة بالخبرة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و التبصر و أصالة الرأي</a:t>
            </a: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6"/>
          <p:cNvSpPr txBox="1"/>
          <p:nvPr/>
        </p:nvSpPr>
        <p:spPr>
          <a:xfrm>
            <a:off x="1951629" y="1942508"/>
            <a:ext cx="6897291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لأنه تقبل النقد، و اتعظ بما مرّ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بك، و عركت الدهر و ناسه.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مربع نص 5"/>
          <p:cNvSpPr txBox="1"/>
          <p:nvPr/>
        </p:nvSpPr>
        <p:spPr>
          <a:xfrm>
            <a:off x="4940490" y="3244857"/>
            <a:ext cx="3908430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حسن المعالجة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مربع نص 6"/>
          <p:cNvSpPr txBox="1"/>
          <p:nvPr/>
        </p:nvSpPr>
        <p:spPr>
          <a:xfrm>
            <a:off x="2470245" y="4023986"/>
            <a:ext cx="5300501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كأنها ثمرة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الخريف موفورة النضجِ.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مربع نص 5"/>
          <p:cNvSpPr txBox="1"/>
          <p:nvPr/>
        </p:nvSpPr>
        <p:spPr>
          <a:xfrm>
            <a:off x="1433015" y="5260206"/>
            <a:ext cx="4793258" cy="95410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الخروج من حضن الأنانية لاستكشاف ما عند الآخرين.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995" r="1769" b="59204"/>
          <a:stretch/>
        </p:blipFill>
        <p:spPr>
          <a:xfrm>
            <a:off x="491319" y="477671"/>
            <a:ext cx="11177517" cy="588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0046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45373" b="15423"/>
          <a:stretch/>
        </p:blipFill>
        <p:spPr>
          <a:xfrm rot="20867358">
            <a:off x="-668212" y="-192005"/>
            <a:ext cx="3297091" cy="214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5"/>
          <p:cNvSpPr txBox="1"/>
          <p:nvPr/>
        </p:nvSpPr>
        <p:spPr>
          <a:xfrm>
            <a:off x="2265527" y="808535"/>
            <a:ext cx="4179108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لأن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ذاتي ترتسم في ذات كلٍّ منهم</a:t>
            </a: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مربع نص 6"/>
          <p:cNvSpPr txBox="1"/>
          <p:nvPr/>
        </p:nvSpPr>
        <p:spPr>
          <a:xfrm>
            <a:off x="2606723" y="1924338"/>
            <a:ext cx="5794712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القناعة / عبادة الله حق عبادته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مربع نص 5"/>
          <p:cNvSpPr txBox="1"/>
          <p:nvPr/>
        </p:nvSpPr>
        <p:spPr>
          <a:xfrm>
            <a:off x="5459411" y="2945790"/>
            <a:ext cx="1970447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متروك للطالب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مربع نص 6"/>
          <p:cNvSpPr txBox="1"/>
          <p:nvPr/>
        </p:nvSpPr>
        <p:spPr>
          <a:xfrm>
            <a:off x="1433322" y="4637139"/>
            <a:ext cx="3799245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لأنها تنصحنا بأن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نكون سعداء.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9" name="مربع نص 5"/>
          <p:cNvSpPr txBox="1"/>
          <p:nvPr/>
        </p:nvSpPr>
        <p:spPr>
          <a:xfrm>
            <a:off x="5232567" y="5236888"/>
            <a:ext cx="5475646" cy="95410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إذا كنت في أمن و أمان كن سعيدًا.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800" kern="0" dirty="0" smtClean="0">
                <a:solidFill>
                  <a:srgbClr val="C00000"/>
                </a:solidFill>
                <a:latin typeface="Calibri"/>
              </a:rPr>
              <a:t>إذا كنت حرًّا كن سعيدًا.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مربع نص 5"/>
          <p:cNvSpPr txBox="1"/>
          <p:nvPr/>
        </p:nvSpPr>
        <p:spPr>
          <a:xfrm>
            <a:off x="2442949" y="2960648"/>
            <a:ext cx="6968419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ما صفات</a:t>
            </a:r>
            <a:r>
              <a:rPr kumimoji="0" lang="ar-AE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العبقري كما وردت في الفقرة الخامسة</a:t>
            </a:r>
            <a:r>
              <a:rPr lang="ar-AE" sz="2800" kern="0" dirty="0">
                <a:solidFill>
                  <a:srgbClr val="C00000"/>
                </a:solidFill>
                <a:latin typeface="Calibri"/>
              </a:rPr>
              <a:t>؟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2895" b="60796"/>
          <a:stretch/>
        </p:blipFill>
        <p:spPr>
          <a:xfrm>
            <a:off x="477671" y="423080"/>
            <a:ext cx="11218459" cy="5936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6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38408" r="2896" b="13433"/>
          <a:stretch/>
        </p:blipFill>
        <p:spPr>
          <a:xfrm>
            <a:off x="491319" y="450375"/>
            <a:ext cx="11204811" cy="59094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5"/>
          <p:cNvSpPr txBox="1"/>
          <p:nvPr/>
        </p:nvSpPr>
        <p:spPr>
          <a:xfrm>
            <a:off x="2361063" y="5414309"/>
            <a:ext cx="8347150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التسامح مفتاح قلوب الآخرين / التسامح جسر عبور لقلوب الآخرين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1079</TotalTime>
  <Words>227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Organic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منذر عبدالغني النصيرات</dc:creator>
  <cp:lastModifiedBy>منذر عبدالغني النصيرات</cp:lastModifiedBy>
  <cp:revision>12</cp:revision>
  <dcterms:created xsi:type="dcterms:W3CDTF">2017-04-11T06:32:26Z</dcterms:created>
  <dcterms:modified xsi:type="dcterms:W3CDTF">2017-04-18T17:47:53Z</dcterms:modified>
</cp:coreProperties>
</file>