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عبدالكريم عمر غريري" initials="عبدالكريم" lastIdx="1" clrIdx="0">
    <p:extLst>
      <p:ext uri="{19B8F6BF-5375-455C-9EA6-DF929625EA0E}">
        <p15:presenceInfo xmlns:p15="http://schemas.microsoft.com/office/powerpoint/2012/main" userId="S-1-5-21-2230557254-555222784-1325621950-377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02" autoAdjust="0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0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25T21:34:53.249" idx="1">
    <p:pos x="767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707DE4-51F7-4476-B94B-04E93071F4C1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BCC78D-9ACE-4145-97AE-ECC49C57395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4979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CC78D-9ACE-4145-97AE-ECC49C573957}" type="slidenum">
              <a:rPr lang="ar-AE" smtClean="0"/>
              <a:t>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8893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CC78D-9ACE-4145-97AE-ECC49C573957}" type="slidenum">
              <a:rPr lang="ar-AE" smtClean="0"/>
              <a:t>4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3814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CC78D-9ACE-4145-97AE-ECC49C573957}" type="slidenum">
              <a:rPr lang="ar-AE" smtClean="0"/>
              <a:t>9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8500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275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398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989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650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49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931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8040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601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5799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0742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1280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233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285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973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7164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028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82742-20FD-441D-B0F3-563C26AD9DBB}" type="datetimeFigureOut">
              <a:rPr lang="ar-AE" smtClean="0"/>
              <a:t>06/08/1438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425991-4C7F-4F4B-ACD3-D363235A75D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1804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575;&#1604;&#1578;&#1585;&#1576;&#1610;&#1577;%20&#1575;&#1604;&#1573;&#1587;&#1604;&#1575;&#1605;&#1610;&#1577;\10\&#1575;&#1604;&#1608;&#1581;&#1583;&#1577;%20&#1575;&#1604;&#1587;&#1575;&#1583;&#1587;&#1577;\&#1575;&#1604;&#1603;&#1607;&#1601;%2083-98.wpl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575;&#1604;&#1578;&#1585;&#1576;&#1610;&#1577;%20&#1575;&#1604;&#1573;&#1587;&#1604;&#1575;&#1605;&#1610;&#1577;\10\&#1575;&#1604;&#1608;&#1581;&#1583;&#1577;%20&#1575;&#1604;&#1587;&#1575;&#1583;&#1587;&#1577;\&#1575;&#1604;&#1603;&#1607;&#1601;%2099-110.wp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156" y="0"/>
            <a:ext cx="7737724" cy="2398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l="419" t="6508" r="1908" b="10782"/>
          <a:stretch/>
        </p:blipFill>
        <p:spPr>
          <a:xfrm>
            <a:off x="486561" y="2642533"/>
            <a:ext cx="11601975" cy="3204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477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796953" y="369116"/>
            <a:ext cx="9739619" cy="60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5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94284" y="520118"/>
            <a:ext cx="11254184" cy="582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48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02529" y="0"/>
            <a:ext cx="10420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5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" y="260059"/>
            <a:ext cx="12192000" cy="635046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0153" y="1393999"/>
            <a:ext cx="11617694" cy="904337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بنى ذو القرنين السد بدون مقابل ، ساعده الناس في البناء بدون مقابل ، طواف ذي القرنين الأرض وحل مشاكلها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45755" y="3411248"/>
            <a:ext cx="6187441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نهوض المجتمع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545755" y="4020567"/>
            <a:ext cx="6187441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سد حاجات المجتمع والفرد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545755" y="4629886"/>
            <a:ext cx="6187441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انتشار الأمن والأمان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545755" y="5239205"/>
            <a:ext cx="6187441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استثمار طاقات الأفراد في الاعمال الجليلة والمفيدة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5755" y="5848524"/>
            <a:ext cx="6187441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حماية مقدرات الدولة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3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22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2"/>
          <p:cNvSpPr/>
          <p:nvPr/>
        </p:nvSpPr>
        <p:spPr>
          <a:xfrm>
            <a:off x="6440129" y="2521976"/>
            <a:ext cx="5751871" cy="27579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AE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ar-AE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AE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أخذ بالأسباب </a:t>
            </a:r>
          </a:p>
          <a:p>
            <a:r>
              <a:rPr lang="ar-AE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أقام العدل </a:t>
            </a:r>
          </a:p>
          <a:p>
            <a:r>
              <a:rPr lang="ar-AE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أقام للناس ما يحميهم من حرارة الشمس</a:t>
            </a:r>
          </a:p>
          <a:p>
            <a:r>
              <a:rPr lang="ar-AE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 بناء السد لحماية الناس من </a:t>
            </a:r>
            <a:r>
              <a:rPr lang="ar-AE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ياجوج</a:t>
            </a:r>
            <a:r>
              <a:rPr lang="ar-AE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ومأجوج</a:t>
            </a:r>
            <a:endParaRPr lang="ar-AE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0" y="3147519"/>
            <a:ext cx="5737123" cy="204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نشر الخير</a:t>
            </a:r>
          </a:p>
          <a:p>
            <a:r>
              <a:rPr lang="ar-AE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تحقيق الأمن والسلام</a:t>
            </a:r>
          </a:p>
          <a:p>
            <a:r>
              <a:rPr lang="ar-AE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إقامة العدل والحق في ربوع الارض</a:t>
            </a:r>
            <a:endParaRPr lang="ar-AE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86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12118206" cy="685799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4636" y="2965020"/>
            <a:ext cx="11020925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ضرورة التوكل على الله والأخذ بالأسباب والاستعداد والسعي بجد واجتهاد للنجاح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0569" y="4426456"/>
            <a:ext cx="11020925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انقاذ الناس وارشادهم والرفق بهم أولى من هلاكهم والقسوة عليهم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5887892"/>
            <a:ext cx="12118206" cy="730075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أن الأنبياء عليهم السلام ينطبق عليهم ما ينطبق على البشر من الصحة والمرض والموت والحياة وهم معصمون في أمور رسالتهم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5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036070" y="644866"/>
            <a:ext cx="4408370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أن يكون خالصا لوجه الله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54443" y="1289732"/>
            <a:ext cx="4408370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أن يكون متقنا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036070" y="3428999"/>
            <a:ext cx="4408370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توحيد الله والبعد عن الشرك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054443" y="4140791"/>
            <a:ext cx="4408370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الاشتغال بالعمل الصالح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313422" y="5280234"/>
            <a:ext cx="8149391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ليؤمن الناس اختيارا لا كرها وقناعة لا خوفا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2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60727" y="188668"/>
            <a:ext cx="11350304" cy="676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57247" y="4371913"/>
            <a:ext cx="8388424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التوكل : هو الأخذ بالأسباب والاعتماد على الله في النتائج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58589" y="4947977"/>
            <a:ext cx="8388424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التواكل : هو ترك الأخذ بالأسباب بحجة الاتكال على الله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57247" y="5949128"/>
            <a:ext cx="8388424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يكتب الطالب أي أسباب نجاح يتوقعها مع مجموعته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4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" name="الكهف 83-98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37471" y="6179574"/>
            <a:ext cx="3048000" cy="48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7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353267" y="218114"/>
            <a:ext cx="11705422" cy="674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712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t="11896"/>
          <a:stretch/>
        </p:blipFill>
        <p:spPr>
          <a:xfrm>
            <a:off x="4211273" y="0"/>
            <a:ext cx="776261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5" y="492298"/>
            <a:ext cx="3400182" cy="4473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79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871128" y="1"/>
            <a:ext cx="6049628" cy="6815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23" y="1"/>
            <a:ext cx="3449972" cy="68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2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533" y="3426887"/>
            <a:ext cx="16933" cy="4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200014" y="0"/>
            <a:ext cx="11586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8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27840" y="243282"/>
            <a:ext cx="11409026" cy="652244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6884" y="1955972"/>
            <a:ext cx="11017022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لقد أعطى الله تعالى ذو القرنين علما لكل شيئا ، ومنها فهم لغات العالم فكان لا يأتي قوم إلا كلمهم بلسانهم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6884" y="3784783"/>
            <a:ext cx="11017022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التقدم ، حصول التعاون والتفاهم بين الناس ، إعمار الأرض ، تبادل العلوم والخبرات والإمكانات ، تطور العلوم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977289" y="5852599"/>
            <a:ext cx="4408370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أجرة أو أجرا على عمل 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7411" y="5852599"/>
            <a:ext cx="4408370" cy="576064"/>
          </a:xfrm>
          <a:prstGeom prst="rect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ar-AE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ما يخرج من الأرض من المحاصيل</a:t>
            </a:r>
            <a:endParaRPr lang="en-US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8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0" y="0"/>
            <a:ext cx="12182131" cy="6857999"/>
          </a:xfrm>
          <a:prstGeom prst="rect">
            <a:avLst/>
          </a:prstGeom>
        </p:spPr>
      </p:pic>
      <p:pic>
        <p:nvPicPr>
          <p:cNvPr id="3" name="الكهف 99-110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67065" y="5899355"/>
            <a:ext cx="3048000" cy="5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7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25C16FD9-A807-473C-AB39-460DCA68B083" xsi:nil="true"/>
    <LearningResourceType xmlns="25C16FD9-A807-473C-AB39-460DCA68B083" xsi:nil="true"/>
    <Prerequisites xmlns="25C16FD9-A807-473C-AB39-460DCA68B083" xsi:nil="true"/>
    <LearningObjective xmlns="25C16FD9-A807-473C-AB39-460DCA68B083" xsi:nil="true"/>
    <GradeRange xmlns="25C16FD9-A807-473C-AB39-460DCA68B083" xsi:nil="true"/>
    <ItemCommentsStatus xmlns="25C16FD9-A807-473C-AB39-460DCA68B083">1239:0:0:/schools/SaifbenHamedBB/Classes/491497/Latest Updates Office/ذو القرنين الرجال الصالح.pptx</ItemCommentsStatus>
    <TypicalLearningTime xmlns="25C16FD9-A807-473C-AB39-460DCA68B083" xsi:nil="true"/>
    <CurriculumStandards xmlns="25C16FD9-A807-473C-AB39-460DCA68B083" xsi:nil="true"/>
    <ItemLikeStatus xmlns="25C16FD9-A807-473C-AB39-460DCA68B083">1239:1:0:/schools/SaifbenHamedBB/Classes/491497/Latest Updates Office/ذو القرنين الرجال الصالح.pptx</ItemLikeStatus>
    <KeyStage xmlns="25C16FD9-A807-473C-AB39-460DCA68B083" xsi:nil="true"/>
    <ShareDocument xmlns="25C16FD9-A807-473C-AB39-460DCA68B083">/schools/SaifbenHamedBB/Classes/491497/Latest Updates Office/ذو القرنين الرجال الصالح.pptx</ShareDocument>
    <LikeCount xmlns="25C16FD9-A807-473C-AB39-460DCA68B083">1</LikeCount>
    <FileContentType xmlns="25C16FD9-A807-473C-AB39-460DCA68B083">4</FileContentType>
    <AssignDocument xmlns="25C16FD9-A807-473C-AB39-460DCA68B083">/schools/SaifbenHamedBB/Classes/491497/Latest Updates Office/ذو القرنين الرجال الصالح.pptx</AssignDocument>
    <CommentsCount xmlns="25C16FD9-A807-473C-AB39-460DCA68B083">0</CommentsCoun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LGDocumentType" ma:contentTypeID="0x0101000728167CD9C94899925BA69C4AF6744A00FB4DBA541F116545BE3B3E03E6768BA4" ma:contentTypeVersion="0" ma:contentTypeDescription="CLG custom document content type" ma:contentTypeScope="" ma:versionID="c9baf2535cdc32ae1e2bddd0e462448a">
  <xsd:schema xmlns:xsd="http://www.w3.org/2001/XMLSchema" xmlns:xs="http://www.w3.org/2001/XMLSchema" xmlns:p="http://schemas.microsoft.com/office/2006/metadata/properties" xmlns:ns2="25C16FD9-A807-473C-AB39-460DCA68B083" targetNamespace="http://schemas.microsoft.com/office/2006/metadata/properties" ma:root="true" ma:fieldsID="f4dd3c2122d7ec00beff429a5d90deb7" ns2:_="">
    <xsd:import namespace="25C16FD9-A807-473C-AB39-460DCA68B083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2:LearningObjective" minOccurs="0"/>
                <xsd:element ref="ns2:LearningResourceType" minOccurs="0"/>
                <xsd:element ref="ns2:Prerequisites" minOccurs="0"/>
                <xsd:element ref="ns2:GradeRange" minOccurs="0"/>
                <xsd:element ref="ns2:TypicalLearningTime" minOccurs="0"/>
                <xsd:element ref="ns2:KeyStage" minOccurs="0"/>
                <xsd:element ref="ns2:FileContentType" minOccurs="0"/>
                <xsd:element ref="ns2:ItemLikeStatus" minOccurs="0"/>
                <xsd:element ref="ns2:ItemCommentsStatus" minOccurs="0"/>
                <xsd:element ref="ns2:LikeCount" minOccurs="0"/>
                <xsd:element ref="ns2:CommentsCount" minOccurs="0"/>
                <xsd:element ref="ns2:CurriculumStandards" minOccurs="0"/>
                <xsd:element ref="ns2:CurriculumStandardsIDs" minOccurs="0"/>
                <xsd:element ref="ns2:AssignDocument" minOccurs="0"/>
                <xsd:element ref="ns2:Shar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16FD9-A807-473C-AB39-460DCA68B083" elementFormDefault="qualified">
    <xsd:import namespace="http://schemas.microsoft.com/office/2006/documentManagement/types"/>
    <xsd:import namespace="http://schemas.microsoft.com/office/infopath/2007/PartnerControls"/>
    <xsd:element name="Description" ma:index="8" nillable="true" ma:displayName="Description" ma:internalName="Description">
      <xsd:simpleType>
        <xsd:restriction base="dms:Note">
          <xsd:maxLength value="255"/>
        </xsd:restriction>
      </xsd:simpleType>
    </xsd:element>
    <xsd:element name="LearningObjective" ma:index="10" nillable="true" ma:displayName="Learning Objective" ma:internalName="LearningObjective">
      <xsd:simpleType>
        <xsd:restriction base="dms:Text"/>
      </xsd:simpleType>
    </xsd:element>
    <xsd:element name="LearningResourceType" ma:index="11" nillable="true" ma:displayName="Learning Resource Type" ma:internalName="LearningResourceType">
      <xsd:simpleType>
        <xsd:restriction base="dms:Text"/>
      </xsd:simpleType>
    </xsd:element>
    <xsd:element name="Prerequisites" ma:index="12" nillable="true" ma:displayName="Prerequisites" ma:internalName="Prerequisites">
      <xsd:simpleType>
        <xsd:restriction base="dms:Text"/>
      </xsd:simpleType>
    </xsd:element>
    <xsd:element name="GradeRange" ma:index="13" nillable="true" ma:displayName="Grade" ma:internalName="GradeRange">
      <xsd:simpleType>
        <xsd:restriction base="dms:Text"/>
      </xsd:simpleType>
    </xsd:element>
    <xsd:element name="TypicalLearningTime" ma:index="14" nillable="true" ma:displayName="Typical Learning Time" ma:internalName="TypicalLearningTime">
      <xsd:simpleType>
        <xsd:restriction base="dms:Text"/>
      </xsd:simpleType>
    </xsd:element>
    <xsd:element name="KeyStage" ma:index="15" nillable="true" ma:displayName="Key Stage" ma:internalName="KeyStage">
      <xsd:simpleType>
        <xsd:restriction base="dms:Text"/>
      </xsd:simpleType>
    </xsd:element>
    <xsd:element name="FileContentType" ma:index="16" nillable="true" ma:displayName="Play" ma:internalName="FileContentType" ma:readOnly="true">
      <xsd:simpleType>
        <xsd:restriction base="dms:Unknown"/>
      </xsd:simpleType>
    </xsd:element>
    <xsd:element name="ItemLikeStatus" ma:index="17" nillable="true" ma:displayName="Likes" ma:internalName="ItemLikeStatus">
      <xsd:simpleType>
        <xsd:restriction base="dms:Unknown"/>
      </xsd:simpleType>
    </xsd:element>
    <xsd:element name="ItemCommentsStatus" ma:index="18" nillable="true" ma:displayName="Comments" ma:internalName="ItemCommentsStatus">
      <xsd:simpleType>
        <xsd:restriction base="dms:Unknown"/>
      </xsd:simpleType>
    </xsd:element>
    <xsd:element name="LikeCount" ma:index="19" nillable="true" ma:displayName="Like Count" ma:internalName="LikeCount" ma:readOnly="true">
      <xsd:simpleType>
        <xsd:restriction base="dms:Unknown"/>
      </xsd:simpleType>
    </xsd:element>
    <xsd:element name="CommentsCount" ma:index="20" nillable="true" ma:displayName="User Comments Count" ma:internalName="CommentsCount" ma:readOnly="true">
      <xsd:simpleType>
        <xsd:restriction base="dms:Unknown"/>
      </xsd:simpleType>
    </xsd:element>
    <xsd:element name="CurriculumStandards" ma:index="21" nillable="true" ma:displayName="Curriculum Standards" ma:internalName="CurriculumStandards">
      <xsd:simpleType>
        <xsd:restriction base="dms:Unknown"/>
      </xsd:simpleType>
    </xsd:element>
    <xsd:element name="CurriculumStandardsIDs" ma:index="22" nillable="true" ma:displayName="Curriculum Standards IDs" ma:hidden="true" ma:internalName="CurriculumStandardsIDs" ma:readOnly="true">
      <xsd:simpleType>
        <xsd:restriction base="dms:Text"/>
      </xsd:simpleType>
    </xsd:element>
    <xsd:element name="AssignDocument" ma:index="23" nillable="true" ma:displayName="Assign" ma:internalName="AssignDocument" ma:readOnly="true">
      <xsd:simpleType>
        <xsd:restriction base="dms:Unknown"/>
      </xsd:simpleType>
    </xsd:element>
    <xsd:element name="ShareDocument" ma:index="24" nillable="true" ma:displayName="Share" ma:internalName="ShareDocument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8C113D-E8E0-406D-8AA6-CD3A6A33A1EC}">
  <ds:schemaRefs>
    <ds:schemaRef ds:uri="http://schemas.microsoft.com/office/2006/documentManagement/types"/>
    <ds:schemaRef ds:uri="http://schemas.microsoft.com/office/2006/metadata/properties"/>
    <ds:schemaRef ds:uri="25C16FD9-A807-473C-AB39-460DCA68B08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DF7B438-B431-4FC3-9B70-19F496CBC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23E3B3-FDCE-4FF1-B21A-27E8697EE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C16FD9-A807-473C-AB39-460DCA68B0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</TotalTime>
  <Words>221</Words>
  <Application>Microsoft Office PowerPoint</Application>
  <PresentationFormat>شاشة عريضة</PresentationFormat>
  <Paragraphs>33</Paragraphs>
  <Slides>16</Slides>
  <Notes>3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Trebuchet MS</vt:lpstr>
      <vt:lpstr>Wingdings 3</vt:lpstr>
      <vt:lpstr>Facet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عبدالكريم عمر غريري</dc:creator>
  <cp:lastModifiedBy>غازي حسين حاج جنيد</cp:lastModifiedBy>
  <cp:revision>17</cp:revision>
  <dcterms:created xsi:type="dcterms:W3CDTF">2016-04-25T17:16:19Z</dcterms:created>
  <dcterms:modified xsi:type="dcterms:W3CDTF">2017-05-02T05:48:00Z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0x0101000728167CD9C94899925BA69C4AF6744A00FB4DBA541F116545BE3B3E03E6768BA4</vt:lpwstr>
  </property>
</Properties>
</file>