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8DDC-212A-4415-A6D8-74ABFB0B9AC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2F640-3BF6-4D09-ACB8-899DE81C4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40290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0"/>
            <a:ext cx="7172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8175" y="5867400"/>
            <a:ext cx="88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5867400"/>
            <a:ext cx="87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89386"/>
            <a:ext cx="7239000" cy="31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737958" y="6096000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محاسبة النفس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31341" y="5670932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التفكير بالآخرة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76102" y="5256881"/>
            <a:ext cx="377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مخالطة الفقراء والجلوس معهم</a:t>
            </a:r>
            <a:endParaRPr lang="en-US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4199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8825"/>
            <a:ext cx="876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169629" y="1759022"/>
            <a:ext cx="192424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تقوى الله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مخالطة الناس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التفكير بالآخرة</a:t>
            </a:r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1371600" y="4027583"/>
            <a:ext cx="17764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المحبة والرحمة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والقوة والتقدم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والأجر </a:t>
            </a:r>
            <a:r>
              <a:rPr lang="ar-AE" sz="2400" b="1" dirty="0" smtClean="0">
                <a:solidFill>
                  <a:srgbClr val="FF0000"/>
                </a:solidFill>
              </a:rPr>
              <a:t>والمغفرة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16348" y="4044103"/>
            <a:ext cx="17299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في كل شيء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له علاقة بحياة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الناس ومعاشهم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884141" y="1750762"/>
            <a:ext cx="28781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احترام الناس وعدم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التعالي عليهم</a:t>
            </a:r>
          </a:p>
          <a:p>
            <a:pPr algn="r"/>
            <a:endParaRPr lang="en-US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609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858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990796" y="4712464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بإجابة الدعوة وعدم رفضها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73864" y="6128132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 احترام </a:t>
            </a:r>
            <a:r>
              <a:rPr lang="ar-AE" sz="2400" b="1" dirty="0" smtClean="0">
                <a:solidFill>
                  <a:srgbClr val="FF0000"/>
                </a:solidFill>
              </a:rPr>
              <a:t>الناس وعدم </a:t>
            </a:r>
            <a:r>
              <a:rPr lang="ar-AE" sz="2400" b="1" dirty="0" smtClean="0">
                <a:solidFill>
                  <a:srgbClr val="FF0000"/>
                </a:solidFill>
              </a:rPr>
              <a:t>التعالي عليهم ومعاملتهم باللطف واللين</a:t>
            </a:r>
            <a:endParaRPr lang="ar-AE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853082" y="2603655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 2"/>
              </a:rPr>
              <a:t></a:t>
            </a:r>
            <a:endParaRPr lang="en-US" sz="2800" b="1" dirty="0">
              <a:solidFill>
                <a:srgbClr val="FF0000"/>
              </a:solidFill>
              <a:sym typeface="Wingdings 2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45741" y="2281405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 2"/>
              </a:rPr>
              <a:t>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864099" y="1926115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 2"/>
              </a:rPr>
              <a:t>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51244" y="2943344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 2"/>
              </a:rPr>
              <a:t></a:t>
            </a:r>
            <a:endParaRPr lang="en-US" sz="2800" b="1" dirty="0">
              <a:solidFill>
                <a:srgbClr val="FF0000"/>
              </a:solidFill>
              <a:sym typeface="Wingdings 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819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3400" y="685800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sym typeface="Wingdings 2"/>
              </a:rPr>
              <a:t>واجب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7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319051" y="5910549"/>
            <a:ext cx="3212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أتواضع مع والدي ولا اعصيهم</a:t>
            </a:r>
            <a:endParaRPr lang="en-US" sz="2400" dirty="0"/>
          </a:p>
        </p:txBody>
      </p:sp>
      <p:sp>
        <p:nvSpPr>
          <p:cNvPr id="5" name="مستطيل 4"/>
          <p:cNvSpPr/>
          <p:nvPr/>
        </p:nvSpPr>
        <p:spPr>
          <a:xfrm>
            <a:off x="2623851" y="621534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أتواضع مع معلمي وزملائي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181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67400"/>
            <a:ext cx="88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81400"/>
            <a:ext cx="716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298634" y="6117115"/>
            <a:ext cx="292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التواضع وعدم التكبّر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67000" y="4996149"/>
            <a:ext cx="4251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طاعة الله وكسب الأجر والثواب</a:t>
            </a:r>
            <a:endParaRPr lang="en-US" sz="3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8825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200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234370" y="5561681"/>
            <a:ext cx="2803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 طاعته والالتزام بسنته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90451" y="5202715"/>
            <a:ext cx="417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 بعبادته </a:t>
            </a:r>
            <a:r>
              <a:rPr lang="ar-AE" sz="2800" b="1" dirty="0" err="1" smtClean="0">
                <a:solidFill>
                  <a:srgbClr val="FF0000"/>
                </a:solidFill>
              </a:rPr>
              <a:t>واتباع</a:t>
            </a:r>
            <a:r>
              <a:rPr lang="ar-AE" sz="2800" b="1" dirty="0" smtClean="0">
                <a:solidFill>
                  <a:srgbClr val="FF0000"/>
                </a:solidFill>
              </a:rPr>
              <a:t> أمره وعدم معصيته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37702" y="2513681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يرفضه ولا يريده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12685" y="2514600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يدعو إليه ويعلمنا إياه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89532" y="206749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الذل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362677" y="2067498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التواضع 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172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286000" y="4397566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أطيعه ولا </a:t>
            </a:r>
            <a:r>
              <a:rPr lang="ar-AE" sz="2400" b="1" dirty="0" err="1" smtClean="0">
                <a:solidFill>
                  <a:srgbClr val="FF0000"/>
                </a:solidFill>
              </a:rPr>
              <a:t>أعصيه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138451" y="5279834"/>
            <a:ext cx="320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أبتعد عن إيذائه وأعرف حقوقه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30468" y="4843749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أعطف عليه وأساعده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11200" y="4386549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أحترمه واستجيب لنصائحه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1163196" y="2024349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مع أهله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73920" y="2035366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في جلسته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186626" y="2035366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في كلامه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231392" y="2024349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في تعامله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68817" y="202343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في مشيته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337978" y="2024349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في لباسه</a:t>
            </a:r>
            <a:endParaRPr lang="en-US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511366" y="5279834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لا أتفاخر عليهم ولا أسبهم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58150" y="4822634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بحُسن معاملته وعدم إيذائه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29300"/>
            <a:ext cx="895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295400" y="5136444"/>
            <a:ext cx="6974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تصرّف غير لائق لأنه سيضر بنفسه وسيحقد الآخرون عليه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81200" y="4241799"/>
            <a:ext cx="5517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تكبّر ـــ لأن الإنسان مهما بلغ يبقى بحاجة للعلم</a:t>
            </a:r>
            <a:endParaRPr lang="en-US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381000"/>
            <a:ext cx="72961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29300"/>
            <a:ext cx="895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0"/>
            <a:ext cx="75057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5867400"/>
            <a:ext cx="87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905000" y="5300949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العداوة والتفرقة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410200" y="5290851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كره الناس له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81600" y="5703983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يستحق العذاب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28789" y="5692966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التخلف الحضاري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581400" y="3123281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الاحترام المتبادل والتقدم العلمي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44873" y="2361281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الاحترام والتقدير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34000" y="1588264"/>
            <a:ext cx="202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التعاون والمحبة</a:t>
            </a:r>
            <a:endParaRPr lang="en-US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157</Words>
  <Application>Microsoft Office PowerPoint</Application>
  <PresentationFormat>عرض على الشاشة (3:4)‏</PresentationFormat>
  <Paragraphs>52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LAB-7</dc:creator>
  <cp:lastModifiedBy>LAB-7</cp:lastModifiedBy>
  <cp:revision>9</cp:revision>
  <dcterms:created xsi:type="dcterms:W3CDTF">2016-04-17T07:23:53Z</dcterms:created>
  <dcterms:modified xsi:type="dcterms:W3CDTF">2016-04-18T04:10:54Z</dcterms:modified>
</cp:coreProperties>
</file>