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67" r:id="rId6"/>
    <p:sldId id="273" r:id="rId7"/>
    <p:sldId id="260" r:id="rId8"/>
    <p:sldId id="268" r:id="rId9"/>
    <p:sldId id="261" r:id="rId10"/>
    <p:sldId id="269" r:id="rId11"/>
    <p:sldId id="274" r:id="rId12"/>
    <p:sldId id="262" r:id="rId13"/>
    <p:sldId id="270" r:id="rId14"/>
    <p:sldId id="263" r:id="rId15"/>
    <p:sldId id="271" r:id="rId16"/>
    <p:sldId id="264" r:id="rId17"/>
    <p:sldId id="272" r:id="rId18"/>
    <p:sldId id="265" r:id="rId19"/>
  </p:sldIdLst>
  <p:sldSz cx="12192000" cy="6858000"/>
  <p:notesSz cx="6858000" cy="9144000"/>
  <p:photoAlbum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2809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2683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107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5825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3598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8515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7956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8482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551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1550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7855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5663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7088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2986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7841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4121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7435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954A5D-7781-4AD2-907C-C07C043AF138}" type="datetimeFigureOut">
              <a:rPr lang="ar-AE" smtClean="0"/>
              <a:t>26/06/1436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84A3-0CCB-46BD-80BA-5E56D0ACF17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18823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6567" r="2673" b="65174"/>
          <a:stretch/>
        </p:blipFill>
        <p:spPr>
          <a:xfrm>
            <a:off x="904599" y="600501"/>
            <a:ext cx="10600464" cy="5595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83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t="54328" r="5023" b="5671"/>
          <a:stretch/>
        </p:blipFill>
        <p:spPr>
          <a:xfrm>
            <a:off x="382136" y="272953"/>
            <a:ext cx="11163869" cy="598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29489" y="3733838"/>
            <a:ext cx="8279921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كلا البيتين يدعوان إلى العلم و أن العلم هو الأهم و هو الباقي، وأن المال إلى زوال، و أن يكون هذا العلم مقرونا بالأخلاق.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8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8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5115" r="5907" b="67887"/>
          <a:stretch/>
        </p:blipFill>
        <p:spPr>
          <a:xfrm>
            <a:off x="377125" y="736978"/>
            <a:ext cx="11346302" cy="542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99804" y="2608421"/>
            <a:ext cx="683621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رجل علم فاضل، أعمل بما تعلمت كي أفيد وطني.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8198" y="3944570"/>
            <a:ext cx="683621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أذاكر دروسي بانتظام و اجتهد فيها حتى أواصل تقدمي.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8198" y="4619405"/>
            <a:ext cx="683621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أستمع إلى نصائح والديّ و معلميّ و أنفذها.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8198" y="5398729"/>
            <a:ext cx="683621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أعمل على التوفير و كسب المال الحلال و إنفاقه في أوجه الحلال.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6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8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9992" r="5907" b="32622"/>
          <a:stretch/>
        </p:blipFill>
        <p:spPr>
          <a:xfrm>
            <a:off x="377125" y="1041009"/>
            <a:ext cx="11346302" cy="559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83893" y="1907652"/>
            <a:ext cx="8291277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3200" dirty="0" smtClean="0">
                <a:solidFill>
                  <a:schemeClr val="bg1"/>
                </a:solidFill>
              </a:rPr>
              <a:t>هناك ارتباط وثيق بينهما لأن التنمية المستدامة أساسها العلم ، الذي يؤدي بدوره إلى التطور و التقدم الدائم، وهو ما تحتاجه التنمية المستدامة لتلبية الحاجات الحالية والمستقبلية.</a:t>
            </a:r>
            <a:endParaRPr lang="ar-A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8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65074" r="6066" b="6667"/>
          <a:stretch/>
        </p:blipFill>
        <p:spPr>
          <a:xfrm>
            <a:off x="909982" y="736978"/>
            <a:ext cx="10404012" cy="577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97540" y="3064963"/>
            <a:ext cx="3761052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     العلم           الجهل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9493" y="3707729"/>
            <a:ext cx="473172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     </a:t>
            </a:r>
            <a:r>
              <a:rPr lang="ar-AE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علا  و غلا  </a:t>
            </a:r>
            <a:r>
              <a:rPr lang="ar-AE" sz="2400" dirty="0" smtClean="0">
                <a:solidFill>
                  <a:schemeClr val="bg1"/>
                </a:solidFill>
              </a:rPr>
              <a:t>أو  مدارسكم و مزارعكم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782" y="4402007"/>
            <a:ext cx="3761052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     تنبت العلم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9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6169" r="5806" b="49254"/>
          <a:stretch/>
        </p:blipFill>
        <p:spPr>
          <a:xfrm>
            <a:off x="531799" y="477671"/>
            <a:ext cx="11096094" cy="603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80430" y="2013642"/>
            <a:ext cx="6399629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لأنها تجذب الانتباه و تثير الذهن و تزيد من الاقناع 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5088" y="2889374"/>
            <a:ext cx="735497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للتأكيد على أننا أصحاب نهضة ويجب أن نحييها وننهض بها من جديد.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640" y="4656177"/>
            <a:ext cx="338347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الإنسان المعوج يحتاج إلى تأهيل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639" y="5276771"/>
            <a:ext cx="338347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جيشوا طاقاتكم في خدمة العلم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639" y="5831994"/>
            <a:ext cx="338347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تتفتح أزهار العلم في مدارسنا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2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9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49154" r="6066" b="16166"/>
          <a:stretch/>
        </p:blipFill>
        <p:spPr>
          <a:xfrm>
            <a:off x="436728" y="491320"/>
            <a:ext cx="11109277" cy="589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431667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53386" y="2542884"/>
            <a:ext cx="6109184" cy="46166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أن الجهل كالوباء يسبب الكثير من العلل و الأمراض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3386" y="3685080"/>
            <a:ext cx="6109184" cy="46166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العلم نور يبدد ظلمة الجهل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3386" y="4880716"/>
            <a:ext cx="6109184" cy="83099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البيت العاشر، تضرب الدنيا به </a:t>
            </a:r>
            <a:r>
              <a:rPr lang="ar-AE" sz="2400" dirty="0" err="1" smtClean="0">
                <a:solidFill>
                  <a:schemeClr val="bg1"/>
                </a:solidFill>
              </a:rPr>
              <a:t>المثلا</a:t>
            </a:r>
            <a:r>
              <a:rPr lang="ar-AE" sz="2400" dirty="0" smtClean="0">
                <a:solidFill>
                  <a:schemeClr val="bg1"/>
                </a:solidFill>
              </a:rPr>
              <a:t>: شبه الدنيا بإنسان ، حذف المشبه به و أبقى شيئا من لوازمه و هو ضرب المثل.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70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5174" r="5544" b="48060"/>
          <a:stretch/>
        </p:blipFill>
        <p:spPr>
          <a:xfrm>
            <a:off x="354841" y="464023"/>
            <a:ext cx="11191165" cy="606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699" y="4640429"/>
            <a:ext cx="8019871" cy="156966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المدرسة هي المكان الهم والأنسب تلقي العلم و التربية، و التربية أولا قبل العلم ، لأن العلم دون أخلاق كالشجرة بلا ثمر ، يعجبك منظرها بأوراقها ، لكن لا فائدة كبيرة منها، لهذا يجب على جميع الأمهات أن يطبعن أطفالهن بالأخلاق ، لأنه يكون كالشمع اللين الذي يتشكل كيفما أرادت الأم. 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70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51742" r="6376" b="11641"/>
          <a:stretch/>
        </p:blipFill>
        <p:spPr>
          <a:xfrm>
            <a:off x="532263" y="545911"/>
            <a:ext cx="11109277" cy="433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781981" y="-365629"/>
            <a:ext cx="4428239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3" descr="image-0171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t="10315" r="6269" b="72371"/>
          <a:stretch/>
        </p:blipFill>
        <p:spPr>
          <a:xfrm>
            <a:off x="518615" y="4476465"/>
            <a:ext cx="11122926" cy="2101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191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71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27065" r="5283" b="28080"/>
          <a:stretch/>
        </p:blipFill>
        <p:spPr>
          <a:xfrm>
            <a:off x="641445" y="545910"/>
            <a:ext cx="11136573" cy="61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130259" y="969175"/>
            <a:ext cx="4449171" cy="46166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تقدم الإمارات في مؤشر التنمية البشرية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8394" y="1486979"/>
            <a:ext cx="4449171" cy="46166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       عام </a:t>
            </a:r>
            <a:r>
              <a:rPr lang="en-US" sz="2400" dirty="0" smtClean="0">
                <a:solidFill>
                  <a:schemeClr val="bg1"/>
                </a:solidFill>
              </a:rPr>
              <a:t>2014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165" y="1995731"/>
            <a:ext cx="6448335" cy="46166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حصول الإمارات على المركز الأربعين في مؤشر التنمية البشرية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457" y="2490835"/>
            <a:ext cx="6448335" cy="46166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البرازيل – روسيا – الهند – جنوب إفريقيا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394" y="3611878"/>
            <a:ext cx="6448335" cy="46166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يدل على ما يتمتع به سكانها من تنمية و تطور في أسلوب الحياة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8394" y="5433971"/>
            <a:ext cx="6448335" cy="83099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اتباع دولة الإمارات سياسة محددة ومنظمة تهدف إلى توفير أفضل الخدمات لشعبها ، لجعله أسعد شعوب العلم .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t="6567" r="7633" b="46070"/>
          <a:stretch/>
        </p:blipFill>
        <p:spPr>
          <a:xfrm>
            <a:off x="423082" y="736979"/>
            <a:ext cx="11354936" cy="559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-0163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220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53333" r="6328" b="6070"/>
          <a:stretch/>
        </p:blipFill>
        <p:spPr>
          <a:xfrm>
            <a:off x="777923" y="1323833"/>
            <a:ext cx="11163869" cy="459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5945" b="73387"/>
          <a:stretch/>
        </p:blipFill>
        <p:spPr>
          <a:xfrm rot="20834434">
            <a:off x="-619798" y="-366153"/>
            <a:ext cx="4556579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79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5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10945" r="7111" b="63582"/>
          <a:stretch/>
        </p:blipFill>
        <p:spPr>
          <a:xfrm>
            <a:off x="532264" y="750626"/>
            <a:ext cx="11218458" cy="563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1195" y="2926602"/>
            <a:ext cx="559558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الاهتمام بالعلم، ربط العلم بالتطبيق، ربط العلم بالأخلاق.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2693" y="4124874"/>
            <a:ext cx="28676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في البيتين الثالث و السابع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317" y="4543979"/>
            <a:ext cx="494817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العلم يبدد ظلمة الجهل و يزرع الأمل في نفس الإنسان و كما يصلح النفوس.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0123" y="5400214"/>
            <a:ext cx="16961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دعوة إلى العلم.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5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t="35622" r="7110" b="37178"/>
          <a:stretch/>
        </p:blipFill>
        <p:spPr>
          <a:xfrm>
            <a:off x="518614" y="573321"/>
            <a:ext cx="11013744" cy="525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412480" y="2368003"/>
            <a:ext cx="90840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نطاول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2337" y="2970569"/>
            <a:ext cx="90840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شروى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3047" y="3643475"/>
            <a:ext cx="90840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المغوار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3047" y="4297035"/>
            <a:ext cx="90840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ثراها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0789" y="4950595"/>
            <a:ext cx="110066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err="1" smtClean="0">
                <a:solidFill>
                  <a:schemeClr val="bg1"/>
                </a:solidFill>
              </a:rPr>
              <a:t>عرمرما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5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t="61266" r="7110" b="6334"/>
          <a:stretch/>
        </p:blipFill>
        <p:spPr>
          <a:xfrm>
            <a:off x="518614" y="506438"/>
            <a:ext cx="11013744" cy="583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64369" y="1906338"/>
            <a:ext cx="406894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النشء الصالح أساس الحضارة والتطور.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4369" y="2963819"/>
            <a:ext cx="406894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تبصرة الأذهان هي مفتاح التقدم.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4369" y="4423341"/>
            <a:ext cx="406894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جبل المؤمن على حب الخير.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6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6567" r="4501" b="51642"/>
          <a:stretch/>
        </p:blipFill>
        <p:spPr>
          <a:xfrm>
            <a:off x="491319" y="518615"/>
            <a:ext cx="10986448" cy="60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78807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96086" y="2622676"/>
            <a:ext cx="410235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صغار السن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7261" y="3117141"/>
            <a:ext cx="410235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حوادثه و أهواله ونوائبه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7261" y="3594098"/>
            <a:ext cx="410235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التفاصيل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3409" y="4071055"/>
            <a:ext cx="270406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النجاسة الحكمية التي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3367" y="4957569"/>
            <a:ext cx="410235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الأحوال أو الأمور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6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48357" r="6328" b="4877"/>
          <a:stretch/>
        </p:blipFill>
        <p:spPr>
          <a:xfrm>
            <a:off x="327546" y="1078173"/>
            <a:ext cx="11354938" cy="544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72850" y="2467586"/>
            <a:ext cx="410235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دعوة النشء للعم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5410" y="3212595"/>
            <a:ext cx="410235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1- الدعوة لبناء المدارس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713" y="3223267"/>
            <a:ext cx="410235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2- العلم يشفي علل الجهل.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5410" y="3800901"/>
            <a:ext cx="410235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3- ربط العلم بالتطبيق.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9484" y="4304596"/>
            <a:ext cx="94682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( 4-5-6 ) أن نزرع في مدراسنا البذور الثمينة و نسقيها بالعلم حتى تنبت لنا العلماء.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3513" y="4822359"/>
            <a:ext cx="447424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7- ربط العلم بالأخلاق.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1817" y="4808290"/>
            <a:ext cx="447424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8- الدعوة إلى تثقيف الأبناء.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3513" y="5336739"/>
            <a:ext cx="447424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9- تنشئة الأجيال على حب الفضيلة.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6747" y="5334420"/>
            <a:ext cx="447424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10- إنشاء جيش من العلماء.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2008" y="5851318"/>
            <a:ext cx="47629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11- التغني بأمجاد الأمة العربية في الماضي.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6567" r="7110" b="43881"/>
          <a:stretch/>
        </p:blipFill>
        <p:spPr>
          <a:xfrm>
            <a:off x="873456" y="682388"/>
            <a:ext cx="10686196" cy="586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6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3655" r="43503" b="73387"/>
          <a:stretch/>
        </p:blipFill>
        <p:spPr>
          <a:xfrm rot="20834434">
            <a:off x="-267891" y="-392455"/>
            <a:ext cx="4794760" cy="22588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99471" y="2052764"/>
            <a:ext cx="747806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نعم</a:t>
            </a:r>
          </a:p>
          <a:p>
            <a:r>
              <a:rPr lang="ar-AE" sz="2400" dirty="0" smtClean="0">
                <a:solidFill>
                  <a:schemeClr val="bg1"/>
                </a:solidFill>
              </a:rPr>
              <a:t>عندما ذكر في البيت الأخير أننا في عهد النهضة بنينا أمجادًا.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7612" y="3154990"/>
            <a:ext cx="827992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العمل على صلاح الأسرة لأنها نواة المجتمع ، فإذا صلحت الأسرة صلح المجتمع.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7612" y="4305916"/>
            <a:ext cx="827992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لأن العلم بلا أخلاق قد يكون مدمرا.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7611" y="5193089"/>
            <a:ext cx="827992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لأن العلم يحتاج إلى إخلاص حتى يؤتي ثماره.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7610" y="5882350"/>
            <a:ext cx="827992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لأن التدريب والمران يؤدي إلى الإتقان و تجنب الأخطاء.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435</TotalTime>
  <Words>494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منذر عبدالغني النصيرات</dc:creator>
  <cp:lastModifiedBy>منذر عبدالغني النصيرات</cp:lastModifiedBy>
  <cp:revision>22</cp:revision>
  <dcterms:created xsi:type="dcterms:W3CDTF">2015-03-30T06:08:02Z</dcterms:created>
  <dcterms:modified xsi:type="dcterms:W3CDTF">2015-04-15T15:21:13Z</dcterms:modified>
</cp:coreProperties>
</file>