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.xml" ContentType="application/vnd.openxmlformats-officedocument.presentationml.notesSlide+xml"/>
  <Override PartName="/ppt/ink/ink3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1"/>
  </p:notesMasterIdLst>
  <p:sldIdLst>
    <p:sldId id="279" r:id="rId2"/>
    <p:sldId id="256" r:id="rId3"/>
    <p:sldId id="272" r:id="rId4"/>
    <p:sldId id="271" r:id="rId5"/>
    <p:sldId id="257" r:id="rId6"/>
    <p:sldId id="274" r:id="rId7"/>
    <p:sldId id="258" r:id="rId8"/>
    <p:sldId id="275" r:id="rId9"/>
    <p:sldId id="259" r:id="rId10"/>
    <p:sldId id="260" r:id="rId11"/>
    <p:sldId id="276" r:id="rId12"/>
    <p:sldId id="277" r:id="rId13"/>
    <p:sldId id="261" r:id="rId14"/>
    <p:sldId id="262" r:id="rId15"/>
    <p:sldId id="278" r:id="rId16"/>
    <p:sldId id="265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BF1"/>
    <a:srgbClr val="58F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19T06:53:44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22099 17380 0,'-13'-7'15,"13"7"-15,0 0 16,0 0-16,0 0 16,0 0-16,0 0 15,0 0-15,0 0 16,0 0-16,0 0 15,-1 1-15,1 0 0,-1-1 16,0 0-16,0 0 16,1-1-1,-1 0-15,1 1 0,-1-1 16,0 1-16,0-2 16,0 2-16,-1 0 0,1 0 15,-1 2-15,0-1 0,-4 0 16,0 0-16,-2 1 0,0 0 15,-4-2-15,1 0 0,-2 0 16,-2 0-16,-3 0 0,0 0 16,-6-4-1,-1 1-15,-16-1 16,-1 0-16,-4 1 0,1-1 16,-3 1-16,0 0 15,-2 1-15,0 0 0,3 1 16,0 0-16,-2 0 0,0-1 15,-2 1-15,2 1 0,-3-1 16,0-1-16,-1 2 16,-1 0-16,-1 3 0,0-1 15,-6 1 1,1-1-16,-30 2 16,0-2-16,0-1 0,1 0 15,8-1-15,1 1 0,7 0 16,1 0-16,15 3 0,0-1 15,-3-1-15,0 0 0,1 0 16,1-1-16,-9 4 16,1-2-16,5-1 0,0-1 15,0-2-15,0-1 16,-8 1 0,0 0-16,-21-3 15,0 1-15,3 0 0,0 1 16,6 1-16,-2 1 15,3 1-15,2 0 0,9 0 16,0 0-16,-3 3 0,0-1 16,-1-2-16,0 0 15,5 0-15,-2 0 0,3-1 16,0 2-16,2-5 0,-1 2 16,-8-2-1,1 1-15,-28-4 16,-1 0-16,3 1 15,0 0-15,0 2 16,1 0-16,0 11 16,1-1-16,9-1 15,1 1-15,-1-1 0,0-1 16,2 2-16,0 1 16,3-7-16,-2 0 15,2 3-15,0-2 0,2-2 16,0 0-16,-6 0 31,0 1-31,-12-2 16,0-1-16,6 2 0,0-1 15,3 3-15,0 0 16,8 1-16,0 0 16,7-2-16,1 1 15,-2 0-15,-1 2 0,1-4 16,-2 2-16,1-4 15,-2 0-15,-1 0 16,1 2-16,-1 0 16,2 2-16,-10-1 15,-1 0 1,-12 3-16,-2-1 16,8 2-16,0-1 0,6-2 15,-1 1-15,9-2 16,-1 0-16,10-1 15,-1 0-15,0 1 16,0 0-16,0 1 16,1-1-16,3 8 0,-1 0 15,0-2-15,0 0 16,1-1-16,0-1 16,-5 1-1,0-2-15,-11-1 16,1-1-16,6 2 15,-2-1-15,6-1 16,-1-1-16,7 3 0,0-1 16,4-3-16,0-1 15,1 1-15,-2 0 16,0 1-16,-1 2 16,2-3-16,0 0 0,1 0 15,-1 0-15,3-1 16,0 1-16,-7-2 15,1 1 1,-13-2-16,1-1 16,3-1-16,-1 1 15,5-3-15,-1 1 16,4 1-16,0 0 16,8 0-16,1 2 0,-1-2 15,0 2-15,1 1 16,-1 0-16,2 0 15,0-1-15,-2 1 16,-1-1-16,2 1 0,-1-1 16,-9 0-1,0 0-15,-12-2 16,2 1-16,0 3 16,1 0-16,1 1 15,2-1-15,3 4 16,1-2-16,7 2 15,-1 0-15,2-10 0,0 0 16,0 0-16,1 0 16,1-2-16,1 1 15,0 1-15,0 1 16,-1 4-16,0-1 0,-10-1 31,-1 0-31,-8 0 16,0 1-16,8 0 15,0-1-15,8 2 0,-1-1 16,7 0-16,0-1 16,2 3-16,1-1 15,0 0-15,1 1 0,-1-3 16,-1 2-16,-1 2 16,1 0-16,0-2 15,1-1-15,1 2 0,0-2 16,-1 1-1,-1 0-15,4 0 16,0 2-16,7 0 16,0 1-16,8 0 15,0 0-15,4 1 0,1 0 16,2 2-16,1-1 16,-4 0-16,1 1 15,-5-1-15,-2 0 0,3 2 16,-1 0-16,-2 0 15,-1 0-15,1-2 16,1 1-16,-2 1 16,1 1-1,1 0-15,-2 2 16,5-5-16,1 1 16,3-1-16,1 1 0,3-2 15,1 0-15,5-1 16,-2 1-16,2 0 15,0-1-15,2 0 0,-1 1 16,2 0-16,1 0 16,1-1-16,1 1 15,1 0-15,0-1 0,-2 1 32,0-1-32,1-1 0,-2 1 15,3-1-15,0 1 16,1 2-16,0-2 15,2 1-15,2 0 0,3-1 16,-3 0-16,3 0 16,1-1-16,3 0 0,-2 0 15,3-1-15,-1 1 16,1 0-16,-1 1 0,3-4 16,0-1-16,0-6 31,1-1-31,2 0 0,-2 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5:03.6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20726 3525 0,'-12'9'15,"-1"-6"1,1 2-16,-18 1 16,1 1-16,-10 0 15,0-3-15,-42 7 16,-2-1-1,3-1-15,0-1 16,2-1 0,2 0-16,-1-1 15,1-1 1,-2 3 0,1-2-16,8 1 15,-1-1-15,13-2 16,0-1-16,22 0 15,1-1 1,19-2-16,-2 0 16,27-1-1,-2-2-15,16 3 16,0-1-16,15-1 16,-1 1-16,18 0 15,0 0 1,18 0-1,-1 0-15,16 14 16,-1 0 0,22-3-16,-1-1 15,7-3 1,1 1-16,3 3 16,0 0-16,1-7 15,-1-1-15,13 3 16,-1-2-1,0-4 1,2 0-16,-7-7 16,1-1-16,-4-15 15,0-1-15,-13 2 16,0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5:04.6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21344 4058 0,'1'-2'0,"1"-9"16,0 0-16,8 2 15,0 1-15,4 1 16,1 0 0,18-3-16,0-1 15,2 7 1,1 0-16,3-3 15,0 0-15,6-3 16,1-1 0,12-1-1,-1-1-15,-1 1 16,0 0-16,11 0 16,0 0-16,2 2 15,0 0 1,3 2-1,1 0-15,7 2 16,1 1-16,3 2 16,-2 0-16,11 4 15,0-1 1,8 3-16,-1 1 16,-8-1-1,-1 1-15,17 2 16,0-1-1,11 2 1,-2-3-16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5:28.0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31129 7249 0,'2'0'16,"-2"0"-1,0 0-15,0 0 16,0 0-16,0 0 16,0 0-16,0 0 15,0 0-15,0 0 16,0 0 0,0 0-16,0 0 15,0 0 1,0 0-16,0 0 15,0 0-15,-1 0 16,0 0 0,-1 0-16,2 0 15,-4 0 1,0 0-16,-6 0 16,-1 1-16,-2-1 15,-1-1-15,-10 10 16,1 0-16,-9 1 15,2-1 1,-3-1-16,0 0 16,-5-3-1,3 0-15,-14-3 16,4 1 0,-5-2-16,3 0 15,-4-2-15,-1 1 16,-1-3-1,1 1-15,0-2 16,2 0-16,-4 0 16,2 0-16,0 0 15,0 0 1,0 1 0,0 0-16,1 2 15,0-1-15,-3 7 16,1-1-16,-2 0 15,2 0-15,-4 4 32,1-1-32,-8-3 15,2 1-15,2-5 16,0 1 0,2-1-16,-1 0 15,-2 0 1,3 0-16,2-1 15,0 0-15,-4 1 16,2 0-16,-1-2 16,0 0-16,2 0 15,-1 1-15,0 0 16,2 1 0,0 2-16,-1 1 15,-2 1 1,1 1-16,-15-9 15,2 2 1,2-1-16,0 0 16,2 1-1,0 0-15,3 5 16,1-2-16,-1 2 16,1-1-16,2-1 15,1 0-15,-5-1 16,0 0-16,0-1 15,-1-1 1,-1-3-16,0 0 16,5 3-1,-1 0-15,-2 2 16,0 0 0,-21 1-16,1 1 15,11-2 1,0-1-16,1 2 15,1-1-15,0-3 16,0 0-16,1 1 16,-1 0-16,5-2 15,-1 0-15,0 0 16,0 1 0,1 1-16,0 0 15,-4 6 1,-1-1-16,1 1 15,0-1-15,-3-5 16,-2 2 0,-15-4-1,-1 0-15,12-2 16,-1 0-16,-2 11 16,1-1-16,3 3 15,-1 0-15,7-3 16,0 1-1,-11-3-15,1 2 16,13-4 0,0 0-16,-6-3 15,0 0-15,8 0 16,-2 1-16,-1 2 16,1 0-16,0 0 31,1 0-31,-8-2 15,-2 0-15,-5 1 16,1-1-16,13 2 16,2-1-16,-8 1 15,-2 0 1,15 1-16,1 0 16,5 3-1,-1 0-15,-3-4 16,0 1-16,6 0 15,-1 0-15,-2-1 16,-1 0-16,-1-1 16,-1 1-16,-4 2 31,0-1-31,-1 1 16,1-1-16,2-2 15,1 1-15,2-2 16,0 1-1,-4 2-15,0-1 16,5-7 0,0 0-16,-2 4 15,0-1-15,1 9 16,0 0-16,4-3 16,0 0-1,-2 3-15,0-1 16,1-2-16,-2 0 15,-2-6 1,-1 0-16,-17 2 16,0-1-1,16-2-15,-1 1 16,3 0 0,2 1-16,1 1 15,0 0-15,5-1 16,0 0-16,-11 1 15,1 0-15,4 1 16,1-1 0,1 2-16,-2-1 15,-1 2-15,0 0 16,4 1 0,0-2-16,-8 1 15,0-1 1,-6 0-16,0 1 15,3-1 1,0 1-16,0 0 16,0 0-16,2 1 15,1 0-15,2 0 16,-1 1-16,1-2 16,1 1-1,-2 0-15,1 0 16,2 3-1,0 1-15,-1-2 16,0 1-16,2 0 16,1-1-16,-5 0 15,1 0 1,-4-3 0,-1 1-16,3 1 15,1 1-15,-2 1 16,1 0-16,1-2 15,0-1-15,4 1 16,-1-1-16,1-2 16,-1 0-16,3 4 15,1 1-15,-1-1 16,1 0 0,1-1-16,0 0 15,0-5-15,-2-1 16,-2 0-1,1-1-15,-12 3 16,-1 0-16,0 2 16,0-1-1,4 3-15,-1-1 16,2 1-16,0 0 16,3 2-16,0-1 15,0 0 1,1 0-16,-2 0 15,-1 2-15,3-2 16,-1 0-16,1-2 16,0 1-16,3-1 15,0 0-15,-1 0 32,0 0-32,-7-2 15,1 1-15,5 0 16,1 0-16,3-5 15,-1 0-15,6-2 16,0 0-16,7 2 16,1 0-16,2 1 15,0 2-15,0 1 16,0 0 0,4 3-16,0 0 15,3-1-15,0 1 16,2-1-16,1 1 15,1-1 1,0-1 0,2 0-16,0 1 15,4-4-15,-1 1 16,1 0-16,-1 1 16,5-7-16,1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5:33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13779 7613 0,'2'-2'15,"1"2"-15,0-1 16,4-1 0,0 0-16,4-2 15,1 0-15,17-4 16,1 1-16,3-4 15,0 0-15,5-1 16,0-1 0,12 2-1,-1-1-15,2 3 16,2 1-16,1-2 16,1 1-16,3 0 15,1 1-15,3 2 16,-1 2-16,5-1 15,0 1-15,3-1 16,0 1 0,3 2-16,1 0 15,-1-1-15,-1-1 16,4-1-16,-2 0 16,9 5-1,-1 2-15,9-2 16,2 1-1,3 2-15,-1 0 16,-2-2-16,0 2 16,-2-3-16,0 0 15,-2 1-15,0 1 16,-1 0 0,-1 1-16,2-2 15,-1 1-15,-1-2 16,-1 1-16,1-1 15,0 2-15,1-2 16,1 0-16,5 1 31,-1 1-31,15 0 16,-2 1-16,-4-2 16,1 1-16,-7-1 15,1 2-15,-4 1 16,0 0-16,-6-3 15,-2 0-15,2 1 16,-1 1 0,0 0-16,1 1 15,-2-2-15,1 0 16,2 2 0,0-1-16,2 2 15,-2 0-15,1 0 16,1 0-1,8-2-15,0 0 16,-9 0 0,-1 2-16,0-3 15,0 1-15,-1 0 16,-1 1-16,-5-3 16,-1 0-16,5 0 15,0 0 1,0 1-16,-1 0 15,1 3-15,0-1 16,1-1 0,-1 0-16,-1-3 15,1-1-15,3 2 16,-1 0 0,11-3-1,1 1-15,-2 1 16,-1 0-16,-6 2 15,-1 0-15,5-4 16,0 0-16,-7-1 16,2 0-1,-7-1-15,0 0 16,11 1 0,0 0-16,-13 3 15,1 0-15,3-2 16,0-1-16,16 2 15,0 0-15,-3 4 32,0 0-32,15-3 15,0-1-15,-12 2 16,1-1-16,-4-3 16,0 1-16,2 0 15,1 0 1,-17 0-16,-1-1 15,19 2-15,-2-2 16,-5 4 0,0 0-16,0 0 15,-1 0-15,5 1 16,-1 0-16,-5-4 16,-1-1-16,4-1 31,0 0-31,17 8 15,-2 0-15,-3 0 16,0 0-16,-5 1 16,2 0-1,-1-1-15,0 1 16,-6-1 0,1 1-16,2-13 15,1 1-15,-7 4 16,0-1-16,4 5 15,0 0-15,1 2 16,-1 1-16,-2 5 16,1 0-1,1 1 1,0 0-16,12 0 16,0-1-16,-4-1 15,-1 0 1,-3-2-16,0 0 15,-7-6 1,-1 0-16,-9 0 16,1 1-16,-1-1 15,0-1-15,-1 2 16,2 0-16,-6-2 16,-2 0-1,2-3-15,-3 1 16,-2-2-1,0 1-15,-7 1 16,1-1 0,13 2-16,0 0 15,-8 1-15,0 0 16,-3-8 0,-1-1-16,-4 1 15,0 0-15,-9-3 16,-1 0-16,-1 5 15,-1-1 1,-1 1-16,3 0 16,-5 1-1,1 1-15,-10 1 16,1 1-16,0-4 16,-1 0-16,-5 0 15,-2 0 1,-5 0-1,1 1-15,-9-2 16,1 0-16,-7 4 16,0-1-16,-7 0 15,3-1-15,-5 2 16,-1 0 0,-2-2-16,1 1 15,-1-2 1,1 0-16,-1 2 15,0 0-15,2-1 16,-1 0-16,-1 1 16,1 0-16,0-1 31,-1 1-31,4 1 16,-2 0-16,1 2 15,-2-1-15,2 2 16,-1 0-16,3 4 15,1 0 1,-1-2-16,3 0 16,-3-1-1,2 1-15,-2 0 16,0 0-16,-2-1 16,-2-1-16,-2 1 15,0 0-15,-2 1 16,0-1-1,0 0 1,0 0-16,0 0 16,0 0-16,0 0 15,0 0-15,0 0 16,0 0 0,0 0-16,0 0 15,0 0 1,0 0-16,0 0 15,0-1-15,-1-2 16,1 0-16,3-11 16,-2 0-16,3-1 15,-1 0 1,2 2-16,-2-1 16,-1-4-1,0 1-15,-2 0 16,0 0-16,0 0 15,-1-1 1,0 1-16,-1 0 16,2 6-1,-3 1-15,-7 2 16,-2 1-16,5 2 16,-1 0-16,1 2 15,2 1-15,-1 1 16,3 1-1,-17 1-15,-1-1 16,7 0 0,-1 2-16,-16 1 15,0 1 1,6-1-16,-1 0 16,-6 0-1,2-1-15,-21 1 16,0-1-16,18-4 15,0-1-15,-3-2 16,2 1 0,-6-1-16,-1 1 15,20 1 1,-1-1-16,-12-3 16,0 0-16,-9-6 15,-1 0-15,19 3 16,-1 0-1,-14 2 1,3 0-16,-6 4 16,1 0-1,6 0-15,1 1 16,-1 3 0,-1 0-16,-1-1 15,-2 1-15,-5-5 16,0 1-16,-3 2 15,-1 0-15,3-2 16,1-1 0,0 2-16,1 1 15,5 4 1,-2 1-16,-2-3 16,0 1-16,-12-1 31,0 1-31,-14-2 15,-1 0-15,2-1 16,2 2-16,1 2 16,3-1-1,3-2-15,0 0 16,6 1 0,1 1-16,-2 0 15,0 0-15,2-2 16,0 1-16,-7-5 15,1 0-15,5 2 16,2 1 0,-1 0-1,-1 2-15,1-4 16,-2 2-16,-15-5 16,-2 1-1,12 1-15,0 0 16,1-2-1,0 0-15,0 4 16,1-1-16,5 3 16,2-1-16,-13-2 15,0 0-15,9 1 16,0 1-16,-3 0 16,1 1-1,-1 9 1,0 1-16,4-1 15,-1 1-15,-10-2 16,1 0 0,-2-4-16,1 0 15,0-6 1,-1 1-16,-2 2 16,-1-1-16,0 1 15,0-1-15,11 1 16,0 1-16,-5-10 15,-1 1 1,-2 10-16,0 1 16,-8 1-1,-1 0-15,10 0 16,1 0-16,-3 1 16,-1 1-16,-6 0 15,2 1 1,-13-2-1,2-1-15,-3-1 16,0 1-16,9-2 16,0 0-16,-12 1 15,0 1-15,23-2 16,1 0 0,-14 3-16,0-1 15,6-3 1,0 0-16,-8 2 15,-1 1-15,-2-1 16,-2 1-16,3 1 16,1 0-16,-3 0 31,0 0-31,-5-1 16,0 0-16,1-4 15,1 1-15,1-2 16,0-1-16,-7-1 15,-1 0 1,24 12 0,-1 0-16,-9-1 15,-2 0-15,0-2 16,2-1-16,1-1 16,1 1-16,2-5 15,1 0-15,-8 0 16,-1 0-1,-8 1 1,1 0-16,-8 1 16,2-2-16,0 5 15,-1-1-15,8-2 16,-1 1 0,-3-2-16,-1 0 15,17 0 1,1-1-16,-11-2 15,0 1-15,-8 2 16,0 0-16,16 5 16,2-1-16,-15-3 15,0 0 1,-1 3-16,0 0 16,14 2-1,-1 0-15,-21-4 16,0-1-1,9 8-15,0 0 16,-3-1-16,0-1 16,1 0-1,1 1-15,7-2 16,1 0-16,-7-4 16,-1 0-16,5 3 15,0 1 1,1-1-16,-1-1 15,-3-1 1,1 0-16,3 0 16,-1-1-16,-3 4 15,-1 1 1,-7-1 0,-1 0-16,5-4 15,-1-1-15,5-5 16,-1 0-16,4 2 15,-1-1-15,7 5 16,0 0 0,4-2-16,-1 1 15,4 0-15,-1 0 16,6-1-16,0-1 16,-1-7-16,2 0 15,2 3 1,0 0-16,-3 0 15,1-1 1,-7-3-16,-1 1 16,7 3-16,-1-1 15,5 2-15,-1-1 16,3 4 0,1-1-16,3 1 15,-1-1-15,6 1 16,0 0-16,-2 2 15,0 1-15,6-1 16,-1 0-16,4 0 16,1 1-16,-1 0 15,1 1-15,2 0 32,1 1-32,-4-2 15,2 0-15,3 0 16,2 0-16,6 1 15,-1 0-15,6 0 16,0-1-16,8 4 16,-2 0-1,4 1-15,1 1 16,2-4-16,0 0 16,3 1-16,-2 0 15,5 1 1,0 0-16,0 0 15,1 1-15,1 1 16,0 0 0,2 2-16,-1-1 15,0 3-15,2 0 16,3-3 0,0 1-16,2-2 15,0 1-15,2 4 16,-1 0-16,3-1 15,-1 1-15,1 1 16,1 0-16,0-2 16,1 1-16,-1 1 15,0-1-15,3 3 16,-1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6:03.8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29269 7069 0,'-28'3'0,"15"-1"15,0-2-15,-12 8 16,1-1-16,-8-1 16,0-2-16,-34 6 15,0 0 1,-5-5-16,2 0 16,2-3-1,0 1-15,4-1 16,0 1-16,-6-3 15,1-1 1,-14 0 0,-1 0-16,8 1 15,2 1-15,1-1 16,-1 1-16,-1 3 16,1 0-16,1 0 15,0-1-15,6 1 16,0 0-1,-1 0-15,1 1 16,-2-1 0,1-1-16,-3 1 15,-1-1-15,4 2 16,0 1-16,-1-5 31,1 0-31,-8 2 16,2 1-16,4-1 15,-1 1-15,6-4 16,0 2-16,4-3 16,0 0-1,5 0-15,1 0 16,0-1 0,1 1-16,-1-6 15,1-1-15,1 3 16,-1 1-16,3 0 15,-2 1-15,3 0 16,0 1-16,5 0 31,1 1-31,-12 6 16,-1 1-16,11-4 16,-2 1-16,8 0 15,-1-1 1,-6-5-16,0 0 15,12-1 1,0 0-16,10 1 16,0 0-16,0 1 15,0 0-15,4-1 16,0 1-16,10-6 16,-1 1-16,2 2 15,0 1 1,6-3-1,0 1-15,4 2 16,0 1-16,-1 0 16,1 1-1,0-2-15,1 1 16,-1-1 0,1 0-16,7 1 15,2 0-15,7 1 16,0 0-16,-5-1 15,2-1-15,4 2 16,2 0 0,1 0-16,1 1 15,10-2-15,1 0 16,1 2 0,0 0-16,18 0 15,-1 0 1,-6 2-16,0 0 15,1-8 1,0 0-16,-4-2 16,0 2-16,10-2 15,0 0-15,12-2 16,0 0-16,-3 4 16,1-1-1,1 1-15,-1 1 16,6 2-1,1 0-15,1 1 16,0 0-16,-4-1 16,1 1-1,15 2-15,2-1 16,7-8 0,1 0-16,-2 2 15,0 1-15,-1 4 16,1 2-16,3-1 15,0 0-15,-5 3 16,0-1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6:04.6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29831 7059 0,'-1'1'16,"-13"-1"-16,2 0 15,1-5 1,1 0-16,2 2 16,-1-1-16,-23-2 15,-1 0-15,14 0 16,0 2-16,-13 3 16,-1-1-1,-12 7 1,-1 0-16,-1 1 15,-1 0-15,-6-1 16,-2 0 0,-7 1-16,-1-1 15,12 8 1,-2-1-16,1-1 16,0 0-16,7-5 15,0 1-15,5-6 16,0 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48:58.5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25797 4787 0,'-50'0'16,"25"0"-1,1 0 1,-1 0 0,0 0-1,0 0 1,0 0-16,-24 0 16,-1 25-1,-24-25 1,24 0-1,1 0 1,-26 0 15,26 0-15,-26 25 0,26-25-1,-1 0 1,0 0-1,-24 0 1,24 0 0,1 0-16,-1 0 15,-24 0 1,49 0 0,-25 0-1,25 0 16,1 0-31,-26 0 16,0 0 0,1 0 15,-1 0-15,25 0-1,-24 0 1,-26-25-1,51 25 1,-26 0 0,25 0-1,-24 0 1,24 0 0,-25-25-1,-24 25 1,24 0-1,-49 0 1,74 0 0,-25 0 15,1 0-15,24 0-1,0 0 1,-24 0-1,-1 0 1,0 0 0,1 0-1,24-25-15,0 25 16,-49 0 0,-1 0-1,51-24 1,-51 24-1,26 0 1,-26-25 0,1 0-1,-1 25 1,26 0 15,-26 0-15,1-25-1,-25 0 1,-25 25 0,49 0-1,1 0 1,-1 0 0,-24 0-1,25 0 1,-25-24-1,49 24 1,-24 0 0,24 0-1,-25-25 17,26 25-17,-1 0 1,1 0-1,-26 0 1,-24 0 0,25 0-1,24 0 1,0 0 0,1 0-1,-26 0 1,26 0-1,-50 0 1,24 0 0,-24 0-1,-25 0 17,49 0-17,26 25 1,-26-25-1,26 0 1,-1 0 0,1 0-1,-1 0 1,0 0 0,1 0-1,24 0 1,-25 0-16,1 0 15,24 0 1,-49 0 0,24 0-1,-24 0 1,24 0 0,0 0 15,1 0-16,-1 0 1,25 0 0,-49 0-1,49 0 1,-25 0 0,-24-25-1,24 25 1,-74 0-1,25 0 1,25 0 0,-25 0-1,-1 0 1,1 0 0,50 0-1,-26 0 16,25 0-15,1 0 0,-1 0-1,-24 0 1,-1 0 0,1 0-1,-25 0 1,24 0-1,-24 0 1,25 0 0,-1 0-1,-49 0 1,25 0 0,25 0-1,-26 0 16,51 0-15,-75 0 0,0 0-1,74 0-15,-74 0 16,0 0 0,-25 0-1,25 0 1,25 0-1,-50 0 1,75 0 0,-25 0-1,24 0 1,26 0 0,-1 0-1,25 0 1,-49 0 15,-1 0 0,1 0-15,0 0 0,-26 0-1,51 0 1,-51 0-1,51 0 1,-26 0 0,-24 0-1,-25 0 1,50 0 0,24 0-16,-99 0 15,25 25 1,0-25-1,25 0 17,-50 0-17,0 0 1,25 0 0,-24 0-1,-26 24 1,0-24-1,1 0 1,24 0 0,-25 0-1,100 0-15,-50 0 16,0 0 0,25 0-1,24 0 1,1 0-1,24 0 17,-24 0-17,-1 0 1,26 0 0,-26 0-1,1 0 1,-1 0-1,-24 0 1,74 0 0,-24 0-1,-1 0 1,1 0 0,-1 0-1,-49 0 1,49 0-1,-24 0 17,24 0-17,1 25 1,-26-25 0,1 0-1,24 0-15,-49 25 16,49-25-1,-24 0 1,24 0 0,1 0-1,24 0 1,0 0 0,-25 0-1,1 0 1,-1 25-1,1-25 1,-26 0 15,1 0-15,49 0-16,-25 0 16,1 0-1,24 0 1,0 0-1,-24 0 1,-26-25 0,-24 25-1,24 0 1,1 0 0,24 0-1,-24 0 1,24 0-1,-74-25 1,75 25 0,24 0 15,0 0-15,-49 0-1,49 0 1,-25 0-1,26 0 1,-26-25 0,25 25-1,-49 0 1,24 0 0,0 0-1,-24 0 1,24 0-1,26 0 1,-1 0 15,-25 0-15,1 0 0,-26 0-1,50 0 1,-24 0-1,24 0 17,0 0-32,-24 0 15,-1 0 1,0 0 0,26 0-1,-1 0 1,0 0-1,-25 0 1,26-24 15,-1 24-15,-25 0 0,25 0-1,1 0 1,-26 0-1,-49 0 1,74 0 0,-25 0-1,25 0 1,1 0 0,-1 0-1,0 0 16,0 0 1,0 0-32,-24 0 31,-1 0-15,25 0-16,1 0 15,-26 0 1,25 0 15,-24 0-15,-1 0-1,0 0-15,1 0 32,-1 0-17,25 0 16,-24 24-15,-1-24 0,25 0-1,1 0 17,-26 0 14,25 0-30,0 0 15,1 25-31,-1-25 16,0 0 15,0 0-15,-25 0-1,26 0 1,-26 0 0,25 0-16,-24 25 15,-1 0 1,25-25 15,-99 0-15,99 25-1,-24-25 1,-1 0 0,1 24-1,-1-24 1,0 0 0,26 0-1,-26 0 1,25 0 15,0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49:20.9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6276 5011 0,'24'0'16,"26"0"-1,-25 0 1,0 0 0,-1 0-1,1 0 17,0 0-17,25 0 1,-26 0-1,1 0 1,0 0 0,0 0-1,0 0 1,-1 0 15,1 0-15,0 0-1,25 0 1,-1 0 0,1 0-1,0 0 1,-1 0 0,1 0-1,-1 0 1,51 0-1,-51 0 1,26 0 0,-1 0-1,-49 0 1,0 0 0,-1 0-1,1 0 1,25 0-1,-1 0 1,1-25 0,-25 25-1,24 0 1,1 0 0,-25 0-1,0 0 1,-1 0-1,1 0 1,25 0 15,-25 0-31,49 0 16,-24 0 0,-1 0-1,26 0 16,-26 0-15,-24 0 0,0 0-1,0 0 1,0 0 0,-1 0-1,51 0 1,-26 0-1,26 0-15,-26 0 16,26 0 0,-26 0-1,1 0 1,0 0 0,-1 0-1,-24 0 1,25 0 15,-26 0-15,1 0-1,25 0 1,0 0 0,24 0-1,-24 0 1,-1 0-1,1 0 1,-25 0 0,49 0-1,-24 0 1,-1 25 0,1-25-1,-1 0 1,1 0 15,24 0-15,26 0-1,-26 0 1,-24 0 0,-26 0-1,26 0 1,-25 0-1,49 0 1,-24 0 0,0 0-1,-1 24 1,1-24 0,-1 0-1,-24 0 1,25 0 15,-25 0-15,-1 0-1,26 0 1,-25 0 0,0 0-1,-1 0 1,1 0-1,25 0 1,-25 0 0,24 0-1,-24 0 1,25 0 0,-1 0-1,-24 0 1,25 0 15,24 0-15,-24 0-1,-1 0 1,1 0 0,0 0-1,-1 0 1,26 0-1,-26 0 1,26 0 0,-26 0-1,50 0 1,-24 0 0,-26 0-1,26 0 1,-1 0-1,25 0 1,-49 0 15,-25 0-15,24 0 15,-24 0-15,50 0-1,-50 0 1,-1 0-16,26 0 16,0 0-1,-26 0 1,1 0 0,25 0-1,-1 0 1,-24 0-1,25 0 1,-25 0 15,49 0-15,0 0 0,-49 0-1,0 0 1,0 0-1,24 0 1,26 0 0,-26-24-1,1 24 1,0 0 0,24 0-1,-24 0 1,24 0-1,25 0 1,1-25 15,-1 25-15,-25 0 0,25 0-1,-24 0 1,-1 0-1,-24 0 1,-1 0 0,1 0-1,0 0 1,-1 0 0,1 0-1,-1 0 1,1 0-1,0 0 17,-1 0-32,1 0 31,24 0-15,26-25-1,-51 25 1,26 0-1,-51 0 1,26 0 0,0 0-1,24 0 1,-49 0 0,24 0-1,-24 0-15,25 0 16,-1 0-1,26 0 1,24 0 0,-24 0-1,-1 0 17,-24 0-17,24 0 1,0 0-1,1 0 1,-26 0 0,26 0-1,24 0 1,-49 25-16,24-25 16,0 0-1,1 0 1,-1 0-1,-24 0 1,24 0 0,-49 0-1,25 0 17,-25 0-17,24 0 1,1 0-1,-25 0 1,49 0 0,0 0-1,1 25 1,-26-25 0,-24 0-1,25 0 1,49 0-1,-25 0 1,50 0 0,-49 0-1,-26 0 17,26 0-17,-25 0 1,98 0-1,-73 0 1,24 0 0,50 0-1,0 0 1,-75 0 0,50 0-1,25 0 1,-25 0-1,50 0 1,-75 0 0,-25 0-1,25 24 17,-49-24-32,0 0 15,49 0 1,0 0-1,0 0 1,-24 0 0,-26 0-1,75 0 1,-74 0 0,49 0-1,-74 0 1,74 0-1,-49 0 1,-1 0-16,26 0 16,-1 0 15,50 0-15,-25 0-1,-24 0 1,-1 0-1,1 0 1,49 0 0,-75 0-1,51 0 1,-76 0 0,26 0-1,0 0 1,-1 0-1,-24 0 1,25 0 0,-1 0-1,1 0 1,-1 0 0,1 0-1,24 0 16,-24 0-15,24 0 0,-24 0-1,0 0 1,-1 0 0,-24 0-16,25 0 15,-1 0 1,26 0-1,24 0 1,-25 0 0,26 0-1,-1 0 1,-25 0 0,1 25-1,24-25 16,-25 0-15,-24 0 0,49 0-1,-49 0 1,-25 0 0,24 0-1,1 0 1,-1 0-1,-24 0 1,0 0 15,0 0 1,0 0-17,-1 0-15,1 0 31,25 0-15,-1 0 0,-24 0-1,0 0 1,0 0 0,0 0-1,-1 0 1,1 0-1,25 0 1,-25 0 0,24 0-1,-24 0 1,49 0 0,-24 0 15,0 0-16,-1 0 1,1 0 0,-25 0-1,0 0 1,24 0 0,26 0-1,-26 0 1,-24 0-1,25 0 1,24 0 0,-24 0-1,-26 0-15,51 0 16,-1 0 0,25 0-1,-49 0 1,0 0 15,24 25-15,-24-25-1,-1 25 1,1-25 0,0 0-1,-26 0 1,1 0-1,0 0-15,25 0 16,-50 25 0,24-25-1,1 0 32,25 0-31,-25 0-1,-1 0 17,26 24 15,-25-24-16,24 0 0,-24 0-15,50 0-1,-26 0 1,-24 0 0,0 0 109,24 0-110,-24 0 1,-50 25 171,1-25-171,-1 0 0,0 0-1,-25 25 1,26-25-1,-1 0 1,-25 0 0,-24 25-1,-1-25 1,26 0 0,-50 0-1,74 0-15,0 0 16,-25 0-1,26 0 1,-26 25 15,0-25-15,-24 0 0,24 0-1,-24 0 1,24 0-1,-49 0 1,0 0 0,-25-25-1,25 25 1,24 0 0,50 0-1,-49 0 1,24 0-1,1-25 1,24 25 0,-25 0-1,-49 0 1,25 0 0,-1-25-1,1 25 1,-1 0-1,1-25 1,24 25 0,-49 0-1,50 0 1,-1 0 0,-24-24-1,24 24 1,25 0-16,-24-25 15,24 25 17,-25 0-17,-24 0 1,24-25 0,0 25-1,-49 0 1,50-25-1,-51 25 1,51 0 0,24 0-1,-25 0 1,26 0 0,-51 0-1,1 0 1,-1-25-1,1 25 1,49 0 0,-24 0 15,-26 0-15,1-24-1,24 24 1,-24 0-1,-1 0 1,1 0 0,49 0-16,-74 0 15,24 0 1,26 0 0,-26 0-1,26 0 1,-1 0-1,1 0 1,-1 0 0,-24 0-1,-1 0 17,1 0-17,-1 0 1,26 0-1,24 0-15,0 0 16,-25 0 0,26 0-1,-26 0 1,25 0 0,-24 0-1,24 0 1,0 0-1,-25 0 1,1 0 0,-26 0-1,51 0 17,-26 0-32,0 24 15,1-24 1,-26 25-1,26-25 1,-1 0 0,-24 0-1,24 25 1,25-25 0,-24 0-1,24 0 1,0 0-1,0 0 1,-24 0 15,24 0-31,0 0 0,-25 0 16,-49 0 15,74 0-15,-74 0-1,25 0 1,24 0 0,-49 0-1,49 0 1,-24 0 0,49 0-1,-49 0 1,-1 0-1,51 0 1,-1 0-16,-75 0 31,76 0-31,-51 0 32,50 0-32,-74 0 31,50 25-16,-1-25 1,0 25 0,-24-25-1,49 24 1,-24-24 0,-1 0-1,-24 0 1,-1 0-1,-24 0 1,0 0 0,-25 0-1,74 0 1,0 0-16,-49-24 31,25 24-15,-25 0-1,49 0 1,-24 0 0,-1 0-1,1 0 1,24 0 0,-49 0-1,0-25 1,0 25-1,24 0 1,1 0 0,24 0-1,0 0 1,-24 0 0,24 0-1,-24 0 16,0 0-15,-1 0 0,1 0-1,-1 0 1,1 0 0,-50 0-1,25 0 1,74 0-16,-99 0 15,25 0 1,24 0 0,1 0-1,-1 0 1,-49 0 0,75 0-1,-50 25 16,-1-25-15,51 0 0,-1 0-1,-24 0 1,-1 0 0,26 0-1,-1 0 1,-24 0-1,-1 0 1,1 0 0,-25-25-1,24 25 1,1-25 0,-25 25-1,24-25 16,-24 25-15,25 0 0,49 0-16,-74 0 15,49 0 1,-25 0 0,1 0-1,-25 0 1,24 0-1,1 0 1,24 0 0,-24-25-1,24 25 1,1 0 0,-1 0-1,-24 0 16,-1 0-15,1 0 0,49 0-1,-74 0 1,49 0 0,1 0-1,-1 0 1,-74 0-1,0 0 1,0 0 0,25 0-1,-25 0 1,49 0 0,1-24 15,0 24-16,-1 0 1,1 0 0,49 0-1,-25 0 1,25 0 0,-24 0-1,-1 24 1,25-24-1,-24 0 1,24 0 0,0 0-16,0 0 15,-24 25 1,-1-25 0,25 0-1,-24 0 1,-1 0-1,25 0 17,-49 0-17,24 0 1,-24 0 0,0 0-1,-1 0 1,-24 0-1,49 25 1,1-25 0,24 0-1,-50 0 1,26 0 0,-1-25-1,1 25 1,-26 0-1,26 0 1,-75 0 15,74 25-15,-74-25 0,-25 0-1,100 0 1,-26 0-1,50 0 1,0 0 0,-49 0-1,49 0 1,-24 0 0,24 0-1,0 0 16,0 0 94,0 0 16,-24 0-63,24 0-62,0 0-1,0 0 17,1 0-17,-1 0 32,25-50 500,-25 50-453,0 0 0,0 0-79,50 0 16,-50 0 16,1 0-31,-1 25 0,-25-25-1,25 0 157,25 25-156,0 0-1,50-25 142,-75 49 452,0-49-578,1 0-15,-26 50 62,25-25-62,0-25-1,25 25 32,-24-25-31,-1 0 249,0 0-249,0 0 15,0 0 0,1 0-15,-1 0 0,0 0-1,0 0 1,0 0 0,-24 0 15,24 0 0,0 0-15,0 0-1,0 0 1,1 0 0,-1 0 15,0 0 0,0 0-15,0 0-1,1 0 1,-1 0 0,0 0-1,0 0 1,0 0-1,-24 0 1,24 0 0,0 0-1,-24 0 1,-1 0 0,25 0-1,0 0 1,-24 0-1,-1 0 17,25 0-32,-49 0 15,0 0 1,24 0 0,-24 0-1,49 0 1,-25 0-1,25 0 1,0 0 0,1 0-1,-1 0 1,0 0 0,-49-25-1,24 25 16,0 0-15,1 0 0,24 0-1,-25-25 1,-24 25 0,-25-25-1,24 25 1,1 0-1,24-25 1,26 25 15,-1 0-15,0-24 0,-25 24-1,26 0 1,48 0 156,-24-25-157,0 0 17,25 25-17,0-50 16,0 1-15,0 49 0,-25-25-1,24 0 1,-24-24 0,25 24-1,-25 0 1,0 0 46,0 0-46,25 25 0,-25-25 15,0 1 16,0-1 0,0 0-16,25 25-16,-25-25-15,0 0 16,25 1 0,-1-1-16,-48 25 234,-1 0-218,0 0-1,0 0 1,0 0 0,1 0-1,-1 0 16,-25 0 1,25 0-17,1 0 1,24 25 0,-25-25 30,25 24-14,-25-24 15,25 25-32,0 0 48,0 0-32,0 0-15,0-1-1,0 1 16,0 0 1,0 0-17,0 0 1,25 0 0,-25-1-1,0 26 1,0-25 15,25 0 16,-25-1-31,0 1 15,0 0 0,0 0 0,0 0-15,24-25 140,1 0-156,0 0 31,0 0-15,0 0 15,-1 24-31,26-24 16,24 0 0,-49 0-1,25 0 1,-1 0-1,-24 0 1,0 0 0,-25 25-1,25-25 1,0 0 0,-1 0 15,26 0-16,0 25 1,-1-25 0,-24 0-1,25 0 1,-1 25 0,1-25-1,-25 0 1,49 0-1,-49 0-15,25 25 16,49-25 0,-25 24-1,-24-24 1,24 0 15,75 0-15,-50 0-1,-24 0 1,-1 25 0,-24-25-1,-1 25 1,1-25 0,99 25-1,-75-25 1,-24 0-1,49 0 1,25 25 0,25-25-1,-50 24 1,-25-24 0,-49 25 15,25 0-16,-1-25 1,1 25 0,0-25-1,-1 0 1,1 0 0,24 25-1,26-25 1,-1 24-1,-25-24 1,-24 0-16,-1 0 16,26 0-1,-26 0 1,26 0 15,-26 0-31,1 0 31,-25 0-15,0 0 0,24 0-1,-24 0 1,25 0 0,-26 0-1,1 0 1,25 0-16,-1 0 15,1 0 1,25 0 0,-26 0-1,26 0 1,-51 0 0,26 0-1,24 0 16,-24 0-15,-25 0 0,24 0-1,51 0 1,-26 0 0,75 0-1,-100 0 1,26 0-1,49 0 1,0 0 0,0 0-1,-50 0 1,-24 0 0,24 0-1,-49 0 16,50 0-15,24 0 0,25 0-1,-50 0 1,-24 0 0,49 0-1,50 0 1,-50 0-1,0 0 1,-24 0 0,-26 0-1,1 0 1,0 0 0,-1 0-1,-24 0 1,0 0 15,24 0-15,-24 0-1,25 0 1,-1 0 0,-24 0-1,25 0 1,-1 0-1,26 0 1,-1 0 0,1 0-1,-1 0 1,1-24 0,-26 24-16,50 0 15,-49 0 16,24 0-31,26 0 32,-26-25-17,0 25 1,1 0 0,49 0-1,-25 0 1,-49 0-1,49 0 1,-25 0 0,125 0-1,-125 0 1,1 0 0,24 0-1,-50 0 1,1 0-1,24 0 17,1 0-17,24 0 1,-25 0 0,-24 0-1,0 0 1,24 0-1,25 0 1,-24 0 0,24 0-1,-49 0 1,49 0 0,-50 0-1,51 0 1,24 0-1,24-25 1,-23 25 15,-26 0-15,0 0 0,-49 0-1,-1 0-15,1 0 16,-1 0-1,26 0 1,-1 0 0,-24 0-1,-1 0 1,26 0 0,-26 0-1,51 0 1,-1 0-1,0 0 1,-49 25 15,24-25-15,-49 0 0,25 0-1,-1 0 1,-24 0-1,0 0 1,24 0 0,26 25-1,-26-25 1,26 0 0,-26 0-1,51 0 1,-51 0-1,75 0 17,-49 24-17,-26-24 1,75 25 0,-74-25-1,49 0 1,0 25-1,1-25 1,-1 25 0,-50-25-1,26 25 1,-26-25 15,-24 0-31,25 0 16,49 0-1,-49 0 1,-1 0 0,26 0 15,-26 0-15,1 0-1,24 0 1,26 0-1,-1 24 1,25 1 0,0-25-1,25 0 1,-50 0 0,0 0-1,-25 0 1,51 0-1,-51 0 1,0-25 0,1 25-1,24 0 17,50 0-17,-50 0 1,0 0-1,75 0 1,-125-24 0,51 24-1,-1-25 1,0 25 0,-24-25-1,-1 25 1,25 0-1,-49-25 1,49 0 15,-49 25-31,49-24 32,-25-1-17,75 0 1,-74 25-1,49-50 1,-25 50 0,-25-49-1,25 24 1,-24 25 0,-50 0-16,24-25 15,1 25 1,24 0-1,-24 0 1,-1 0 0,26 0-1,-26 0 17,1 0-17,24 0 1,-24 0-1,25 0 1,-51 0 15,1 0-31,0 0 16,-50 0 203,0 0-219,1 0 15,-26 0 1,0 0 0,-49 0-1,0 0 1,-50 0-1,-25 0 1,26 0 0,24 0-1,-25 0 1,25 0 0,24 0-1,-24 0 1,0 0-1,50 0 1,-50 0 0,25 0-1,0 0 1,-1 0 0,1 0-1,-25 0 1,25 0-1,-50 0 1,25 0 0,-74 0-1,98 0 17,-24 0-17,50 0 1,-50 0-1,0 0 1,49 0 0,1 0-1,0 0 1,-1 0 0,-49 0-1,0 0 1,0 0-1,50 0-15,-1 0 16,-24 0 0,25 0-1,-26 0 1,51 0 0,-50 0-1,-1 0 16,26 0-15,24 0 0,1 0-1,-1 0 1,1 0 0,-51 0-1,1-25 1,-50 25-1,0 0 1,25-24 0,0 24-1,0 0 1,0-25 0,25 25-1,-25 0 1,50 0 15,-1 0-15,26 0-1,-26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49:24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13866 5060 0,'-25'25'15,"0"0"1,0-25-1,1 0 1,-1 25 31,0-25-31,0 0-1,-24 24 1,-26 1-1,50-25 1,-24 25 0,-1-25 15,25 0-15,-24 0-1,-75 0 1,-25 0-1,25 0 1,0 0 0,49 0-1,51 0-15,-76 0 16,-48 0 0,24 0-1,-25 0 1,25-25-1,-25 0 1,74 25 0,1 0-1,24 0 1,-24 0 15,0 0-15,-26 0-1,51 0 1,24 0-16,-25 0 16,1 0-1,-1 0 1,1 0 0,-26 0-1,1 0 1,-1 0-1,1 0 1,24 0 0,-24 0-1,24 0 1,-24 0 15,24 0-31,-24 0 16,-50 0-1,0 0 1,0 0 0,25 0-1,24 0 1,25 0 0,-24 0-1,0 0 1,-50 0-1,24 0 1,26 0 0,49 0-1,0 0 1,1 0-16,-1 0 31,0 0-15,-49 0-1,24 0 1,25 0 0,0 0 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0:14.7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31750 13047 0,'-25'0'156,"-24"0"-141,-1 0 1,25 0 0,-24 0-1,-1 0 1,-24 0 0,49 0-1,-25 0 1,-24 0-1,24 0 1,25 0 0,-24 0-1,24 0 1,0 0-16,-25 0 16,1 0-1,-1 0 1,1 0-1,-26 0 1,50 0 0,-24 0-1,-26 0 1,26 0 0,-26 0-1,1 0 1,0 0-1,-26 0 1,1 0 0,25 0 15,-1 0-31,26 0 31,-26 0-15,26 0-1,-1 0 1,-24 0 0,49 25-16,0-25 15,-49 0 1,-1 0 0,1 0-16,-1 0 15,1 0-15,-50 0 16,-50 0-1,25 0 1,25 0 15,0 0-15,-24 0 0,24 0 15,0 0-16,24 0 1,-24 0 0,25 0-1,49 0-15,-24 0 16,24 0-16,-98 0 16,24-25-1,-25 25 1,25 0-1,-25 0 1,50-25 0,-1 25-1,-24 0 1,0 0 0,0 0 15,0-24-16,75 24 1,-150 0 0,51 0-1,98 0 1,-49 0 0,24 0-1,-49 0 1,0 0-1,25 0 1,25 0 0,-1 0-1,-24 0 1,49 0 0,1 0 15,-50 0-16,-1 0 1,51 0 0,-51 0-1,1 0 1,0 0 0,74 0-16,-24 0 15,-26 0 1,26 0-1,-51 0 1,26 0 0,-25 0-1,0 0 1,24 0 0,-24 0-1,24 0 16,1 0-15,0 0 0,-1 0-1,50 0-15,-49 0 16,-25 0 0,0 0-1,-25 0 1,24 0-1,-48 0 1,23 0 0,26 0-1,-25 24 1,50-24 0,-1 0-1,-49 0 1,-24 0 15,48 0-15,1 0-1,0 0 1,24 0 0,-49 0-1,50 0 1,-25 0-1,-50 0 1,25 0 0,0 0-1,0 0 1,25 0 0,-75 0 15,50 0-16,25 0 1,0 0 0,-25 0-1,49 0 1,-24 0 0,-25-24-1,50 24 1,-26-25-1,-24 25 1,0 0 0,50 0-1,49 0-15,-49-25 16,-26 25 0,51 0-1,-1 0 1,-24 0-1,-1 0 17,1 0-17,-25 0 1,24 0 0,-24 0-1,-25 0 1,74 0-1,-123 0 1,49 0 0,0 0-1,25 0 1,-25 0 0,0 0-1,-25-25 1,25 25-1,0 0 1,24-25 15,1 25-15,25 0 0,-25 0-1,49 0-15,-49 0 16,0 0-1,-1 0 1,26 25 0,-25-25-1,-25 0 1,49 0 0,-24 25-1,25-25 1,-26 0-1,26 0 1,0 25 15,-26-25-15,51 0-16,-75 25 16,0-1-1,0-24 1,0 25-1,0-25 1,-25 0 0,0 0-1,-49 25 1,49-25 0,-25 0-1,25 0 1,-24 0-1,73 0 1,-98 0 0,24 0-1,25 0 1,50 0 0,0-25-1,-25 25 1,25 0-1,24 0 1,-24 0 0,-25 0-1,0 0 1,0 0 0,50 0-1,-100 0 1,75 0 15,24 0-15,-49 0-1,0 0 1,25 0 0,-25 0-1,0 0 1,-50 0-1,1 0 1,-1 0 0,50 0-1,25 0-15,-75 0 16,1 0 0,-51 0-1,100 0 1,-24 0-1,24 0 1,24 0 0,-24 0 15,0 0-15,-25-25-1,25 25 1,0 0-1,-24 0 1,-51 0 0,75 0-1,-25 0 1,0 0 0,25 0-1,-24 0 1,48 0-1,1-24 1,25 24 0,-50 0 15,25 0-15,74 0-16,-25-25 15,-74 25 1,99 0-16,-49 0 15,-50 0 1,49 0 0,1 0-1,49 0 1,-24 0 0,-51 0-1,-73 0 1,24 0-1,50 0 1,-25 0 0,0 0-1,-75 0 17,75 0-17,0 0 1,50 0-1,-1 0 1,-49 0 0,25 25-1,-50-25 1,25 24 0,0-24-1,-25 25 1,25 0-1,0-25 1,75 0-16,-75 25 31,-25-25-15,75 0 0,-51 25-1,1-25 1,0 0-1,25 0 1,50 0 0,-26 0-1,26 0 1,-1 0 0,-49 0-1,-50 0 1,50 24-1,-50-24 1,25 0 0,25 0-1,24 0 1,26 0 15,-26 0-15,-24 0-1,25 0 1,-50 25 0,49-25-1,26 0 1,24 0 0,0 25-1,-25-25 1,25 0-1,-24 0 1,-26 0 0,51 0-1,-26 0 17,25 0-1,-49 0-16,49 0 1,0 0 0,0 0-16,-24 0 15,24 0 1,0 0 0,-24 0-1,-1 0 1,0 0-1,26 0 1,-1 0 0,-50 0 15,26 0-15,24 0-16,-25 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19T06:53:48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22156 16618 0,'0'0'0,"1"0"0,-1-2 15,1 4-15,-1-1 16,2 0-16,-2 0 16,1 0-16,-1 0 15,0 2-15,-1 0 16,-2 0-16,1 1 16,0-1-16,0 0 15,-3-1 1,-1 2-16,-3-1 15,-1-1-15,1-1 16,0 0-16,-3 0 16,1-1-16,-1 0 15,-1 0-15,-1 3 16,-2-2-16,-1 0 16,-1 0-16,-5 1 15,1 2-15,-5 0 16,1 0-16,-5 0 15,0-1-15,-4 1 16,0 2-16,-2-3 16,1-1-1,-13 1-15,-2-1 0,3-1 16,2-1-16,-2 0 16,1 0-16,-1-2 15,1 1-15,1 8 16,1 1-16,-4-2 15,1 1-15,-2-1 16,-1 0-16,0-1 16,0 0-16,-2-1 15,1-1-15,-11 1 16,0-1-16,-1 0 16,0 1-1,-6 1-15,-1 1 16,4 4-16,-2-1 15,6-1-15,0 0 16,-13 0-16,0 0 16,8-1-16,1 0 15,1-1-15,0 1 16,1-2-16,-1 1 16,2 2-16,1-1 15,1 7-15,0-2 0,-14-3 16,-2-1-16,6 4 31,0 0-31,-33-1 16,1 1-16,12-2 15,0 0-15,-4 1 16,0 0-16,10-1 16,0-1-16,2 0 15,0-1-15,6 0 0,1-1 16,-6-1-16,-1 1 15,1 0-15,0 0 16,0-1-16,1 0 16,-10-2-16,0 1 15,4 0 1,-2-1-16,-16-4 16,1 0-16,7 3 15,0 0-15,6-1 16,0-1-16,11 0 15,-2 0-15,2 1 16,1-2-16,6-2 0,1 2 16,-1 2-16,-1-1 15,-1 1-15,-1-1 16,8 2-16,0 1 0,-11-3 16,1-1-16,-2 4 31,0 1-31,-14-5 15,-1 0-15,6-2 0,0 0 16,12 2-16,-1 1 16,0-1-16,0 0 15,7-2-15,0 0 16,5 3-16,0 0 0,-3 0 16,0 1-16,-2-5 15,1 1-15,5 0 16,-1-1-16,1 1 15,0-1-15,-11 0 16,-2-1 0,-10 2-16,0 1 15,7 0-15,0-1 0,-8 0 16,0-1-16,14 1 16,-1 0-16,12 0 15,-1 2-15,-3 2 16,-1 0-16,0-2 15,1 0-15,4-5 0,0-1 16,-5 3-16,-1-1 16,-3-3-16,0 0 15,6 1 1,1 0-16,-18 0 16,2 0-16,10-1 15,0 1-15,8 3 16,1-1-16,2-1 15,-1 0-15,-9 0 0,0 1 16,4-2-16,-2 2 16,6-2-16,0 2 15,3-3-15,-1 2 0,9 1 16,0-1-16,-1 4 16,1-1-16,-20 2 31,1 0-31,-16-2 0,1-1 15,7 3-15,1 0 16,5 0-16,1 0 16,10 0-16,1 0 15,8 1-15,0 2 0,-17 0 16,-1-1-16,4 2 16,-1 0-16,5-1 15,0 1-15,2 1 16,1 2-16,-3-2 15,0 0-15,-7-2 16,0 0 0,-14 1-16,-1 0 15,-9 3-15,0-2 0,10 8 16,0-1-16,11-1 16,-1 0-16,-3-2 15,-1 1-15,10-6 16,1 1-16,2-3 0,1 0 15,-4 3-15,0 2 16,6-4-16,0 2 16,2-2-16,0 1 0,-6-1 31,0-1-31,-5 3 16,0 0-16,8-5 15,-1 0-15,4 0 0,0 0 16,6 0-16,0 0 15,6-3-15,-2 1 16,5-1-16,-1 0 16,-1 0-16,2 1 0,-4-1 15,1 0-15,0 0 16,0 0-16,4 4 16,2 0-16,-5-4 15,2 0 1,-5-2-16,1-1 15,2 6-15,-1 0 16,4-1-16,-1-1 16,1 2-16,-1 0 0,1 2 15,-1 0-15,6 1 16,0-1-16,-2-2 16,0 1-16,4-1 15,0 0-15,-3 1 0,1 1 16,1-1-16,0 2 15,-4-3 1,0 1-16,-4-1 16,1 0-16,4-2 15,1 0-15,3 3 16,-1 0-16,8-2 16,-1 0-16,2 5 15,0-1-15,4-2 0,-1 2 16,0 2-16,-1 0 15,5-2-15,-2 0 16,5 1-16,-1-2 16,3 3-16,0 0 0,0-3 31,1-1-31,3 0 16,1 0-16,3-2 0,-1 1 15,7-2-15,-3 1 16,7-1-16,1 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0:25.4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32817 15007 0,'-50'0'156,"50"25"-140,-25-25-16,25 24 16,-25-24-1,1 0 1,-1 0 0,-25 25-1,-24-25 1,49 0-1,-25 0 1,1 0 0,24 0-1,-74 0 1,24 0 0,-24 25-1,25-25 1,-1 25-1,-49 0 1,0-25 0,25 0-1,-25 0 1,0 0 0,25 24-1,-1 1 1,-24-25-1,-173 0 17,148 0-17,25 0 1,0 0 0,25 0-1,-25-25 1,0 25-1,-25 0 1,0 0 0,25 0-1,-25 0 1,0 0 0,50 0-1,25 0-15,-50 0 16,0 0-1,-25 0 1,50 0 0,24 0-1,26 0 17,-1 0-17,25 0 1,-24 0-1,-26 0 1,50 0 0,-24 0-1,-50 0 1,-1 0 0,26 0-1,-1 0 1,-24 0-1,0 0 1,0 0 0,-25 0-1,0-24 17,-25 24-17,0 0 1,75 0-1,-50 0 1,-50 0 0,75 0-1,0 0 1,-1 0 0,26 0-1,-50 0 1,-25-25-1,50 25 1,0 0 0,-1 0-1,-24 0 17,0 0-17,-24 0 1,73 0-16,-74 0 15,1 0 1,23 0 0,26 0-1,0 0 1,-25 0 0,0 0-1,25 0 1,24 0-1,-24 0 1,25 0 0,-25 0-1,-26 0 17,26 0-17,50 0 1,-26 0-1,1 0 1,-50 0 0,-25 0-1,25 0 1,-25 0 0,50-25-1,-25 25 1,-50 0-1,75 0-15,25 0 16,-26 0-16,-98 0 16,49 0 15,-24 0-15,-26 0-1,25 0 1,26 0-1,24 0 1,-25 0 0,-25 0-1,0 0 1,50 0 0,-24 0-1,98 0-15,-74 0 16,25 0-1,-25 0 1,49 0 0,1 0-1,0 0 1,-1-25 0,-24 25 15,24 0-16,-24 0 1,25 0 0,-50 0-1,-50 25 1,100-25 0,-25 0-1,24 0 1,1 0-1,-1 0 1,26 0 0,-1 0-1,0 0 1,26 0 0,-1 0-1,-25 0 16,1 0-15,-26 0 0,50 0-1,1 0 32,24 25-31,-25-25-1,0 0 17,0 0-17,0 0 79,1 0-16,-1 0-62,0 0-1,0 0 17,0 0-17,1 0 1,-1 0-16,0 25 16,0-25-1,0 0 16,1 0-15,-1 0 15,0 0 79,25 24-63,-25-24-32,0 0 1,1 0 15,-1 0 32,0 0-48,25 50 1563,0-25-1562,25 0 15,-25-1-15,0 1 15,25 0 47,-1-25 125,1 0-203,0 0 47,0 0-31,24 0-1,1 0 1,-25 0 0,49 0-1,-24 0 1,24 0 0,-24 0-1,-1 0 1,1 0-1,24 0 1,1 0 0,24 0-1,0 0 17,-24 0-17,-26 0-15,1 0 16,0 0-1,-1 0 1,1 0 0,-25 0-1,24 0 1,1 0 0,-1 0-1,1 0 1,0 0-1,-1 0 1,50 0 0,-49 0 15,24 0-15,1 0-1,-25 0 1,24 0-1,-24 0 1,24 0 0,0 0-1,50 0 1,0 0 0,0 0-1,-49 0 1,-26 0-16,51 0 15,-51 0 1,26 0 0,-26 0-1,1 0 1,0 0 0,49 0 15,0 0-16,-49 0 1,49 0 0,0 0-1,-25 0 1,1 0 0,-26 0-1,-24 0 1,50 0-1,-26 0 1,1 0 0,-1 0-1,26 0 1,-1 0 0,-24 0 15,0 0-16,-1 0 1,26 0 0,-26 0-1,50 25 1,50 0 0,-50-25-1,25 0 1,-49 0-1,-1 0 1,-24 0-16,49 0 16,-49 0-1,24 0 1,-24 0 0,24 25-1,1-25 16,49 0-15,-50 0 0,25 24-1,25-24 1,0 0 0,-25 25-1,75-25 1,-75 25-1,-49-25 1,0 25 0,49-25-1,-50 0 1,51 0 0,-26 0-1,0 0 16,1 0-15,-1 0 0,-24 0-1,-1 0 1,1 0 0,0 0-1,-1 0 1,51 0-1,-26 0 1,25 25 0,-24-25-1,49 0 1,0 0 0,-50 0-1,25 0 1,25 0 15,50 0-15,-75 0-1,0 0 1,-24 0 0,-1 0-1,-24 0 1,49 0-1,0 0 1,50 0 0,-25 0-1,0 0 1,-25 0 0,25 0-1,25 0 16,-25 0-15,-49 0 0,-26 0-1,26 0 1,24-25 0,-25 25-1,1 0 1,-1 0-1,1 0 1,49 0 0,-50 0-1,0 0 1,1 0-16,24 0 16,-25 0 15,50 0-16,0-25 1,0 25 0,-74 0-1,25 0 1,-1 0 0,-24 0-1,-1 0 1,1 0-1,-1 0 1,125 0 0,-50 0-1,25 0 1,-100 0 0,26 0-1,-1 0 1,25 0-1,1 0 17,-26 0-17,1 0 1,-26 0 0,-24 0-1,0 0 1,0 0-1,-1 0 1,26 0 0,-25 0-1,24 0 1,26 0 0,-1 0-1,1 0 1,-26 0-1,50 0 1,-49 0 15,0 0-15,-1 0 0,26 0-1,49 0 1,-25 0-1,0 0 1,0 0 0,-49 0-1,49 0 1,-49 0 0,24 0-1,1 0 1,-1 0-1,-49 0 17,0 0-32,-1 0 15,26 0 1,25 0 0,24 0-1,-25 0 1,-49 0-1,0 0 1,0 0 15,-1 0 172,1 0-156,0 0-47,0 0 47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0:31.4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31700 13370 0,'-24'0'47,"-1"0"-32,0 0 1,-25 0 0,26 0-1,-1 0 1,-25 0 0,1 0-1,-26 0 1,26 0-1,24 0-15,-99 49 16,0-49 0,0 0-1,0 0 1,0 0 0,24 0-1,26 0 16,24 0-15,1 0 0,-1 0-1,1 0 1,-26 0 0,50 0-16,-49 0 15,-1 0 1,26 0-1,-1 0 1,-24 0 0,-1 0-1,26-24 1,-50 24 0,24 0-1,-24 0 16,49 0-15,-49 0 0,-25-25-1,25 0 1,49 25 0,-24 0-1,24 0 1,-49 0-1,25 0 1,-26-25 0,1 25-1,25-25 1,-1 25 0,1 0-1,49 0 16,-99 0-15,0-24 0,25 24-1,0-25 1,-1 25 0,51 0-1,-1 0 1,-24-25-1,-25 25 1,49 0 0,0 0-1,-49 0 1,-25-25 0,0 25 15,0 0-16,0-25 1,25 25 0,24 0-1,-73 0 1,48 0 0,1 0-1,0 0 1,-25-25-1,25 25 1,-1 0 0,-24-24-1,25 24 1,-25 0 0,50-25-1,-25 25 1,24 0 15,1 0-15,24 0-1,-49 0 1,-25 0 0,0 0-1,0 0 1,25 0-1,49 0-15,-49 0 16,24 0 0,-24 0-1,-25 0 1,25 0 0,25 25-1,-1-1 1,25-24-1,-24 0 17,24 0-17,-24 0 1,-50 25 0,0-25-1,25 0 1,0 0-1,24 0 1,-24 0 0,25 0-1,-1 25 1,1-25 0,-1 0 15,26 0-16,-51 0 1,51 0 0,24 0-1,-99 0 1,25 0 0,24 0-1,-24 0 1,0 0-1,25 0 1,-1 25 0,-24-25-1,24 0 1,1 0 0,0 0-1,-1 0 1,1 0-1,49 0 1,-49 0 0,24 0-1,0 0 17,1 0-32,24 0 15,-49 0 1,74 25-16,-100-25 15,-48 0 1,23 0 0,1 0-1,50 0 1,-25 0 0,74 0-1,-74 0 1,0 0-1,-25 0 1,24 0 0,1 0 15,0 0-15,49 0-16,-24 0 15,-25 0 1,-1 0-1,26 0 1,-25 25 0,0-25-1,24 0 1,1 0 0,24 0-1,-24 0 1,24 0-1,-49 24 1,-25-24 15,0 0-15,74 0 0,-24 0-1,-1 0 1,1 0-1,24 0 1,-24 0 0,24 0-1,-24 0 1,0 0 0,-1 25-1,-24-25 1,74 0-16,-49 0 15,-26 0 17,51 0-32,-50 0 31,49 0-15,-49 0-1,49 0 1,-24 0-1,24 0 1,-49 0 0,25 0-1,-50 0 1,-50 0 0,25 0-1,25 0 1,25 0-1,-25 0 1,0 0 0,-25 0-1,-25 0 17,50 0-17,-25 0 1,25 0-1,0-25 1,25 25 0,-25-24-1,50 24 1,-1 0 0,26 0-1,-1 0 1,-24 0-1,24 0 1,25 0 0,-24 0-1,-1 0 17,-49 0-17,-25 0 1,25 0-1,49 0-15,-49-25 16,-25 0 0,0 25-1,49 0 1,-24 0 0,50 0-1,-26 0 1,1 0-1,-26 0 1,76 0 0,-26 0-1,25 0 17,-49 0-17,24 0 1,-24 0-1,-1 0 1,26 0 0,-26 0-1,-24 0 1,-25 0 0,25 0-1,-25 0 1,25 0-1,24 0 1,1 0 0,24 0-16,1 0 31,24 0-15,-25 0-1,1 0 1,-1 25-1,0-25 1,1 0 0,-1 0-1,1 25 1,24-25 0,0 0 15,0 0-16,0 0-15,1 0 16,-1 0 0,25 24-1,-25-24 1,-49 0 15,-1 0 0,50 0-15,0 0 0,1 0-1,-1 0 1,-74 0 0,-1 0-1,51 0-15,-26 0 16,51 25-1,-1-25 1,-25 25 0,1-25-1,24 0 1,0 25 0,0-25 15,0 0 0,-24 25-15,24-25-1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0:36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10542 13370 0,'-50'0'16,"26"0"-1,-1 0-15,-50 0 16,26 0-1,-26 0 1,1 0 15,0 0-15,24 0 0,0 0-1,25 0 1,1 0-16,-26 0 15,25 0 1,0 0 0,-49 0-1,-25 0 1,49 0 0,-49 0-1,0 0 1,-25 0-1,0-25 1,25 25 15,24 0-15,-24 0 0,49 0-16,-24 0 15,-25-25 1,49 25-1,-24 0 1,-1 0 0,1-25-1,-1 25 1,-24 0 0,-25 0-1,0 0 1,25-24-1,-25 24 1,0 0 15,-25-25-15,75 25 0,-1 0-1,-74-25 1,75 25-1,-25 0 1,-25 0 0,0 0-1,0 0 1,49 0 0,-49 0-1,0 0 1,25 0 15,25 0-31,-1 0 31,1 0-15,24 0 0,-24 0-1,-1 0 1,-24 0-1,0 25 1,0-25 0,-25 0-1,-25 0 1,50 0 0,-25 25-1,-25-25 1,0 0-1,25 24 1,49-24 0,-24 0 15,0 0-15,0 0-1,49 0 1,1 0-1,-51 0 1,51 0 0,24 0-1,-25 0-15,-49 0 16,25 0 0,-50 0-1,0 0 1,0 0-1,0 0 1,24 0 0,1 0 15,50 0-15,-51 0-1,1 0 1,0 0-1,-25 25 1,25-25 0,-1 0-1,51 0 1,-1 0 0,1 0-1,-1 0 1,25 25-1,0-25 1,-49 0 0,24 0-1,1 0 1,-26 0 15,26 0-31,-26 0 16,51 0-1,-26 0 1,-49 0 0,49 0-1,-24 0 1,49 0 0,-25 0-1,25 0 1,-24 0-1,-1 0 1,1 0 0,-26 0-1,26 0 1,-1 0 15,-49 0-15,49 0-1,25 0 1,-24 0 0,24 0-16,-25 0 15,26 0 1,-1 0 15,-25 0 0,25 0-15,-24 0-16,-1 0 16,25 0-1,0 0 1,1 0 0,24-25 234,0 0-235,24 1 1,-24-1-1,0-25 1,25 50 0,-25-25-1,25 0 1,0 25 0,0-49-1,0 49 1,-25-25-1,49-25 1,-24 50 15,-25-24 79,25 24-79,0 0 0,-1 0-31,-24-25 16,25 25-1,50 0 1,-26 0 0,26 0-1,-1 0 1,-24 0 0,24 0-1,0 0 16,50 0-15,-49 0 0,-26 0-1,-24 0 1,0 0 0,0 0-1,0 0 1,49 0-1,-24 0 1,49 0 0,-25 0-1,1 0 1,-26 0 0,1 0-1,0 0 1,-1 0 15,26 0-15,-26 0-16,75 0 15,-49 0 1,-1 0 0,25 0-1,-24 0 1,-1 0-1,-24 0 1,-1 0 0,-24 0-1,0 0 1,25 0 0,-1 0-1,50 0 1,75 0 15,-50 0-15,0 0-1,0 25 1,-25-25 0,-24 0-1,-1 0 1,-24 0-1,74 24 1,-25-24 0,0 0-1,0 0 1,-24 0 0,-26 25-1,100-25 1,-25 0-1,25 0 1,0 0 0,0 25-1,-25-25 1,0 0 0,25 0-1,-50 0 1,0 0-1,0 0 1,25 0 0,25 0-1,-99 0-15,74 0 16,-50 0 0,1 0-1,49 25 1,-50-25-1,0 0 17,-24 0-17,25 25 1,-26-25 0,26 0-1,-26 0 1,1 0-1,-25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1:06.5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11088 17314 0,'-25'0'31,"0"0"0,0 0-31,0 0 16,-24 0 15,24 0-31,-25 0 16,1 0 0,-1 0-1,-24 24 1,49-24-1,-49 0 1,24 0 0,0 0-1,-24 0 1,0 0 0,-26 0-1,1 0 1,0 0-1,24 0 1,-24-24 0,50 24-1,-26 0 1,26 0 0,24 0-1,-50 0 1,26 0-1,-50 0 1,24 0 0,-24-25-1,0 0 1,-25 0 0,0 25-1,24-25 1,1 1 15,25 24-31,-50-25 31,25 0-15,-1 0 0,51 25-1,-26 0 1,26 0-1,-26 0 1,1 0 0,-1-25-1,-49 25 1,75 0 0,-1-24-1,1 24 1,-26 0-1,26 0 1,-26 0 0,1-25 15,-25 0-15,-25 25-1,-25 0 1,0-25-1,25 25 1,0 0 0,0 0-1,0 0 1,49-25 0,1 25-1,-50 0 1,-74-24-1,73 24 17,1 0-17,0 0 1,-24-25 0,-1 0-1,25 0 1,0 25-1,-25-25 1,50 25 0,-25 0-1,-25 0 1,0 0 0,99 0-16,-74 0 15,-24 25 1,-26 0-1,0-25 1,100 0 0,-25 0 15,24 0-31,-24 0 16,25 25-1,-26-25 1,51 0-1,-50 0 1,-1 0 0,1 0-1,0 0 1,24 0 0,-24 0-1,-50 25 1,50-1-1,25-24 1,24 0 0,-24 0 15,-1 0-15,26 25-1,24 0 1,-25-25-1,1 0 1,24 25 0,-74-25-1,49 25 1,-24-25 0,24 24-1,-49-24 1,49 0-1,-24 0 1,24 0 0,1 25-1,24 0 1,-25-25 15,1 0-15,-1 25-1,25-25 1,-24 0 0,-26 25-1,1-1 1,24-24 0,25 0-1,1 0 1,-1 25-1,0-25 1,50 0 156,0 0-156,-25 25-16,49-25 15,26 25 1,-26 0-1,-24-25-15,25 24 16,74-24 0,0 25-1,0-25 1,0 0 0,-50 0 15,25 0-16,-24 25 1,74-25 0,-50 0-1,-25 25 1,50-25 0,0 0-1,-74 0-15,-1 0 16,26 0-1,24 0 1,50 0 0,-25 0-1,0 0 1,25 0 0,0 0 15,-25 0-16,24 0 1,-48 0 0,-26 0-1,100 0 1,-50 0 0,-50 0-1,1 0 1,-26 0-1,50 0 1,1 0 0,-1 0-1,25 0 1,25 0 0,-50 0-1,25 0 16,0 0-15,-50 0-16,26 0 16,24 0-1,-25 25 1,25-25 0,25 0-1,-25 0 1,25 0-1,-25 0 1,-25 0 0,0 0-1,0 0 1,0 0 0,25 0 15,-49 0-16,24 0 1,25 0 0,-49 0-1,24 24 1,0-24 0,-74 0-1,49 0 1,1 0-1,-26 0 1,1 0 0,24 0-1,25 25 1,-24-25 15,24 25-15,25 0-16,25-25 15,-50 25 17,0-25-17,25 25 1,-24-1 0,-26-24-1,25 0 1,-24 0-1,-1 0 1,-24 0 0,49 25-1,25 0 1,25 0 0,-50-25-1,25 0 1,-50 0-1,26 0 1,-26 0 0,0 0-1,1 0 1,24 0 0,-24 0-1,-26 0 1,-24 0 15,0 0-15,0 0-1,-1 0 17,1-25-17,0 25-15,49 0 31,-49 0-15,25-25 0,-25 25-1,-1 0 1,1 0 0,0 0-1,25-25 1,-26 25-1,1 0 1,0 0 15,0-24 1,0 24-17,-1 0 16,1-25-31,25 0 32,-25 25-17,-50 0 79,0 0-63,0 0 1,0 0-17,1 0 16,-1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1:08.9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10492 17140 0,'-24'0'16,"-1"0"-16,0 0 16,0-25 15,-24 25-15,24 0-1,-25 0 1,-24-25-1,24 25 1,-49 0 0,0 0-1,24 0 1,1 0 0,-1 0-1,1 0 1,-50 0-1,25 0 1,24 0 0,-24 0-1,25 0 17,-25 0-17,-1 0 1,51 0-16,-26 0 15,26 0-15,-1 0 16,-24 0-16,-50 0 16,-25 0-1,0 0 1,25 0 0,0 0-1,-25 0 1,25 0-1,-25 0 1,0 0 0,-49 0-1,0 0 17,74 0-17,-174 0 1,99 0-1,-49 0 1,-24 0 0,-26 0-1,75 0 1,-25 0 0,0 0-1,99 0 1,25 0-1,-25 0 1,50 25 0,-1 0-1,1-25 17,25 0-17,24 0 1,-49 0-1,49 0 1,-24 0 0,0 25-1,-26-25 1,26 0 0,-50 0-1,25 0 1,-1 0-1,51 0-15,-75 0 16,0 0 0,-25 0-1,0 0 17,0 0-32,50 0 31,-25 0-16,0 0 1,0 0 0,0 0-1,-25 0 1,0 0 0,25 0-1,-74 0 1,74 0-1,49 0 1,1 0 0,24 0-1,26 0 1,-26 0 0,25 0 15,0 0 0,1 0-15,-1 0-1,0 0 1,0 0 0,0 0-1,1 0 1,-26 0-1,25 0 48,25 25-47,-25-25-1,1 24 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1:17.4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32569 943 0,'-25'0'47,"-1662"74"250,149 0-125,-198-123 0,272 98-1,398-24 1,991-25-156,-1314 50 156,149-50 0,-1836-75 343,3051 75-343,149 0 172,621 50-188,-721-50-156,51 0 172,-621 50 0,75-1 0,446-49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1:19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19298 1339 0,'25'-24'31,"893"-76"250,74 51-93,2456 371 327,-1960-98-343,248-26 0,-868-198 219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1:22.1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27608 1414 0,'-75'-25'16,"1067"-49"375,918 49-157,-1885 25-234,868 49 203,-570-73-31,-299 24-172,1-25 109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1:25.5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31229 868 0,'-967'-25'172,"-497"1"0,1-1 0,-1911 25 359,2060 0-359,148 74 0,25-49 15,570-25-15,373 0 0,49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7-04-25T07:51:50.5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31428 6127 0,'-1241'-25'375,"398"50"-188,-248 24 16,123-24-15,-3646 0 374,671-149-30,1958 74-360,398 26-1,-1390 24 345,2134 0-344,793 0-172,-719 0 172,397 0 0,-174 0 0,1-50-1,49 100 1,-25-1 0,74-24 0,-545 173 0,1860-421 859,-322 198-859,173 25 0,50 25 0,-372-25 15,-372 0-30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19T06:53:58.7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4584 17515 0,'5'2'0,"-6"-3"0,1 1 16,0 0-16,-2 1 15,2 3 1,-1 0-16,2 2 15,-1 0-15,3 0 16,0 0-16,0 1 0,-2 0 16,6 0-16,1 0 15,2-1-15,-2-2 0,3 1 16,-1 1-16,4 1 16,-2-1-16,2 0 15,-1 0-15,4-3 0,2 0 16,3 4-16,-1-2 15,7 1 1,1-1-16,6-2 16,1 0-16,1 0 15,-1-1-15,0-2 0,-1-1 16,1 2-16,1 1 16,-2 0-16,0 0 0,-1-2 15,0 0-15,2 0 16,0-1-16,2 0 15,-2 1-15,0 2 0,-1 0 16,3-1-16,0-1 16,6 0-1,-1 0-15,9 5 16,0-1-16,-3-2 16,1-1-16,-2 2 0,0 0 15,-5-1-15,0-1 16,-3-1-16,-1-1 0,1 4 15,-1 1-15,1-1 16,0 0-16,0 2 16,-1-1-16,0 1 0,1-1 15,-1 0-15,1 1 0,10-1 32,-2-2-32,10 2 15,-1-1-15,1 1 16,0-2-16,-5 1 0,-1-1 15,-3 4-15,-2-2 16,-1-3-16,-2 2 0,0 2 16,0 1-16,4-1 15,-1 1-15,0-1 0,0 0 16,0 1-16,-1 1 16,0-2-16,-1 1 0,9-1 31,0 1-31,7 4 15,0-1-15,-1-2 0,0-1 16,-3-2-16,-1 1 16,-4-4-16,-1 0 15,-4-2-15,0-1 0,-2-1 16,1 1-16,1-1 16,0 0-16,0-6 15,0 0-15,0 1 0,0 1 16,1-1-16,2 1 15,8-2 1,0 1-16,9-1 16,0 2-16,-1-2 15,1 0-15,-7 1 16,0 0-16,-1 0 16,0 2-16,-6-2 0,1 1 15,-2 1-15,0 1 16,2-4-16,0 0 15,-2 3-15,0 0 16,0-4-16,0 0 0,1 1 16,-1 1-16,8-2 31,0-1-31,8 1 0,0 1 16,-6 2-16,1 1 15,-5 0-15,1 1 16,-4-3-16,-1 0 15,-3 3-15,0-1 0,-1 1 16,1 0-16,1-1 16,-2 1-16,1 3 15,0-1-15,-3 0 16,2 0-16,-1-1 16,1 2-16,6-1 15,-1-1 1,6 1-16,1 2 15,-4 0-15,-1 0 0,0 2 16,-1-1-16,-4 1 16,-2 0-16,-2-1 15,1 1-15,-2 1 16,0-1-16,-1-1 16,1 0-16,-2 0 0,2 0 15,-3 2-15,0 0 16,4-2-16,-1 1 0,6 7 31,1 1-31,11-4 16,0 0-16,-1-2 15,0 0-15,-3-6 16,1 0-16,-2-2 0,1 1 16,-4-2-16,0 1 15,2 1-15,0 1 16,3 3-16,0-1 0,2 0 15,0-1-15,2 4 16,-1 0-16,1-2 16,1 0-16,9 1 15,-1 0 1,19-1-16,0-1 16,-8 1-16,2 0 15,-1-1-15,0 0 16,-6 0-16,-2 0 0,-6 5 15,1 0-15,1-6 16,0 1-16,0 1 16,1-1-16,-1 1 15,1 0-15,-3 1 16,1-1-16,2 3 0,-2-1 16,4 2-1,-1 0-15,13 0 16,0-1-16,-2 1 15,-1-2-15,-7 1 16,1 0-16,-6 2 16,1-1-16,-8 1 15,-1-1-15,-1 0 0,0 2 16,0-8-16,1 1 16,-5-2-16,0-1 15,-2 3-15,1-1 16,-3 0-16,0-1 0,4 9 31,1 0-31,11-1 16,1 1-16,-4 1 0,0 0 15,-3 0-15,2 0 16,-5-3-16,0-1 16,-8 0-16,1 0 15,-4-2-15,2 0 0,-2-1 16,1 0-16,-3-1 15,1 0-15,-5 1 16,-1 0-16,3-3 16,-1 1-16,1-2 15,1 0 1,8 2-16,-1 0 16,-2-4-16,1 2 15,-5 1-15,-2-1 0,-2 2 16,0 0-16,-5-1 15,0 2-15,2-4 16,0 2-16,0-4 16,-1 1-16,0 4 15,0-1-15,-1 1 16,2-1-16,-2 5 0,0-2 16,-1 0-1,-1-2-15,14-1 16,1-1-16,-4 0 15,0 2-15,-2-2 16,0 2-16,-2-1 16,1 2-16,-6-1 15,-1 1-15,2-1 16,-1 0-16,0-1 16,0 2-16,-1 0 0,1 0 15,1 1-15,1 0 16,5 2-16,2 0 15,0 2 1,-2 0-16,9 1 16,0 0-16,-5-2 15,1 1-15,-9-3 16,2 1-16,-7 0 16,1 0-16,-2 0 15,-2-1-15,-1 0 16,0-1-16,-2 1 15,-1 0-15,1-1 16,-1 1-16,-3 0 16,1 0-16,0-1 15,0 0-15,3 1 16,0-1 0,4 0-16,0 0 15,-4 0-15,0 0 16,-2-7-16,0-1 15,-3 0-15,-1-2 16,-4-1-16,0 1 0,-4 2 16,2-2-16,-3 2 15,-1 0-15,0-1 16,0-1-16,-4-1 16,1 0-16,-3 0 15,0 0-15,-3-2 31,-1-2-31,4 2 16,-2-2-16,-4 4 16,1-1-16,-1 0 15,-1 3-15,0 0 0,0 0 16,-3 0-16,1 0 16,0-1-16,-1-1 15,0 0-15,0 1 16,2-2-16,-1-1 15,0 2-15,1-2 16,0 0-16,0-1 16,5 0-1,2 0-15,5-1 16,0-2-16,-3 0 16,0 1-16,-5 2 15,-1-2-15,-3 3 16,-1-1-16,-4 0 15,1 0-15,0 2 16,0 0-16,1 0 16,0 1-16,-2 1 15,0 0-15,-1 4 16,1 0-16,-1 2 16,-1-1-16,-1 3 15,0-3-15,-16 0 16,-2 1-16,4 0 15,0 0-15,-8-1 16,0 0-16,0 6 16,2-1-16,-2 4 15,0-2-15,-1 2 16,1 0-16,-8-1 16,0 1-16,10-1 15,-1 0-15,-9 0 16,1-1-16,6 5 15,0 0-15,-6-1 16,0 0 0,-12-2-16,2-1 15,-3-1-15,0-1 16,11-1-16,0-1 16,-3 1-16,-2 0 15,-2-2-15,1 1 16,14 1-16,-1 0 15,-12 4-15,0-1 16,-4 1-16,0-1 0,16 0 16,0 1-1,-12 1-15,0-1 0,-4-2 32,0 0-32,-10 1 15,-1-1-15,-6 2 16,-1 0-16,22-1 15,-1 1-15,-3 1 16,0 0-16,1 0 0,-1 1 16,-1-1-16,-2 1 15,12 0-15,1 2 16,-5-5-16,0 2 16,-5 1-16,2 1 15,15-3-15,1 1 16,-13 0-1,0 0-15,-4 1 16,0 0-16,-1-2 16,-1 0-16,10-2 15,1 0-15,-4 1 16,0-2-16,12 2 16,0 0-16,1-3 15,2 0-15,-7 4 16,1 0-16,3-4 15,1 0-15,-4 1 16,0-1-16,2 0 16,1-1-16,-2 2 15,0 0 1,0 4-16,-1 0 16,-5 1-16,0 0 0,8 0 15,0-1-15,-3 4 16,2 0-16,1-5 15,0 0-15,1 1 16,1 1-16,-2-2 16,-1 0-16,5 4 15,0-2-15,3 1 16,-1 1-16,5 0 16,-2 0-16,3 2 15,-1-1 1,2 1-16,-1 1 15,3-3-15,0 1 16,2-1-16,-1-1 16,4-3-16,0 0 15,3-1-15,0-1 16,1-2-16,1 1 16,2 0-16,0-1 15,5 1-15,0-1 16,7 1-16,-1 0 15,4 2-15,-1-2 0,9 0 32,1 0-32,10 1 15,1-1-15,2 1 16,0 1-16,4-4 16,1-1-16,-1 0 15,2 1-15,-2-1 16,-1 0-16,5-1 0,-2 1 15,2-1-15,-1 0 16,3-1-16,0 1 16,-1-1-16,2-1 15,-1 0-15,1-1 16,1-4 0,-1 1-16,13-4 15,1 1-15,-4 1 16,1 1-16,-2 0 15,-1 0-15,-2 2 16,0-1-16,-5 2 16,1 0-16,0-3 15,0 1-15,4 5 16,1-1-16,-3 0 16,1-2-16,-8 3 15,2-3-15,-1 6 16,2 0-16,-1 1 15,0 0 1,13 3-16,0 1 16,-5-1-16,1 0 15,-10-4-15,0 1 0,0 0 16,-1 0-16,-13 1 16,0 2-16,-3-5 15,1 1-15,-5 5 16,1-1-16,-3-3 15,1 1-15,-9-3 16,2 0-16,-9 2 16,1-1-16,1 1 31,0 1-31,0 0 16,-1 1-16,3-3 0,-1 1 15,-2 0-15,0 1 16,-5-2-16,0 0 15,-4 1-15,1-1 16,-3 2-16,0-1 16,1 1-16,0 0 15,6 3-15,0 0 16,-1 0-16,1-1 16,1 1-16,0 0 0,0 1 31,-1-1-31,-1-2 15,1 0-15,0-3 16,-1 1-16,-1 0 16,-1 0-16,0-1 15,-1 0-15,-2 0 16,1 0-16,-2 1 16,0 0-16,0-1 15,1 1-15,-1 0 0,-1 0 16,1 0-16,0 0 15,-1 0-15,1 1 16,-9-2 0,1 1-16,-9-6 15,-1 1-15,-3 2 16,2 1-16,-9-2 16,0-2-16,7 3 15,1 0-15,-9-1 16,-1 2-16,-9-10 15,0 1-15,3-4 16,0 0-16,0 2 16,-1-1-16,-2 6 15,-1-2-15,-4 6 16,1 1-16,-9 5 16,2 2-1,-25-4-15,2 0 16,-8-3-16,2 1 15,-13-3-15,1 0 16,9 0-16,0-1 16,13 1-16,0-2 15,-12 5-15,1-1 0,11 3 16,2-2-16,-17-1 16,-1-1-16,8 3 15,2-2-15,-2 1 16,2-1-16,5-1 31,-1-1-31,-16-1 16,-1 0-16,-2 0 15,-1 1-15,12 2 0,1 1 16,-13-1-16,-1 0 16,20 1-16,0 1 15,-1 2-15,-2-1 16,-3 2-16,0 0 15,11-1-15,1 1 16,-17-1-16,1 0 16,9 0-16,1 0 15,-3-2 1,0 0-16,-6-1 16,1 0-16,-4 1 15,-1 0-15,8 0 16,-1-1-16,11 4 15,-1-2-15,9 0 16,-1 1-16,7 0 16,1 0-16,-2 3 15,0-2-15,-2-2 16,-1 0-16,-7-1 16,-1 0-16,-4-1 15,0 1-15,3-1 16,0 0-1,-15 3-15,-1 0 16,11 0-16,0 0 16,4-1-16,2-1 15,2 1-15,1 0 0,9-1 16,2 1-16,-4-1 16,1 0-16,1-1 15,0 2-15,0 0 16,0 0-16,1-1 15,-2-1-15,1-2 16,-1 0-16,2 1 31,-2 0-31,-17 3 0,-2-1 16,14 0-16,2-2 16,7 4-16,1-1 15,0 2-15,-1-2 0,6 1 16,-1 0-16,-3 2 15,-2 0-15,-3 0 16,2-2-16,5-3 16,2-1-16,-3 0 15,2 0-15,-2 0 0,1 2 16,-6 0 0,1 1-1,-12 4-15,1 0 0,1-1 16,0 1-16,1 0 15,2 0-15,0-4 16,0 2-16,4-4 16,-1 1-16,2 1 15,-1 0-15,0-1 0,0 1 16,0 0-16,0 0 16,-8-3-16,1 2 15,-8 2-15,-1 2 0,4-2 31,0 0-31,-18 1 16,0-1-16,1-1 16,-1 0-16,1 1 0,0 0 15,8 0-15,0 0 16,11-1-16,0 1 16,-12-3-16,0 1 15,8 0-15,-1-1 0,5 0 16,0 1-16,-15-1 15,-1-2-15,12 2 16,0 0-16,-16-2 16,0 0-1,-5 0-15,0-1 16,8-1-16,-2 1 16,1-2-16,2-1 0,6 4 15,1-3-15,2 5 16,-2-1-16,8 1 15,0 1-15,0-3 16,0 0-16,-1-1 16,1 2-16,2-1 0,1 0 15,-3 2-15,1-1 16,-4 4 0,0 0-16,-9 2 15,2 1-15,4 0 16,0-1-16,7 3 15,0-2-15,6 1 16,-1-1-16,6 8 0,-1-1 16,1-1-16,1 1 15,6-7-15,1 1 16,0-2-16,1 0 16,5-1-16,1-1 0,-4 1 15,1-1-15,-14-3 31,0 1-31,-11 2 16,0 0-16,9-5 0,1 2 16,7 3-16,2 1 15,0 1-15,2-1 16,0-2-16,1 1 0,-6 3 16,0-1-16,-3-2 15,-1 0-15,2 0 16,-2-1-16,1 0 15,0 1-15,0-3 16,0-1-16,-1 2 16,1 1-1,-10-2-15,0-1 16,10 2-16,-1 0 16,2 1-16,1 0 0,-1-1 15,0 0-15,4-2 16,-2-1-16,-3 1 15,1 0-15,0 1 16,0-1-16,8 2 0,-2-1 16,9 4-16,0 2 15,-2 0-15,-2-1 16,-3 0 0,-1 0-16,-4-1 15,0 1-15,-5-3 16,1 0-16,0 0 15,1 0-15,18-3 0,0 0 16,-4-1-16,-1 1 16,6-2-16,-1 1 15,8-1-15,-3 1 16,-11 2-16,0-1 16,15 0-16,0-1 0,-9 2 15,0-1-15,1-3 31,1 1-31,3 1 0,0 1 16,-2-1-16,0-1 16,6 5-16,1-1 15,6 2-15,2 0 16,-3-2-16,-1 0 0,1 2 16,0 0-16,7 1 15,-1-1-15,3 3 16,0-1-16,5 0 15,0 0-15,-2-1 0,-2 0 16,-6 3 0,1-1-1,1 5-15,0-1 0,4 2 16,-1-2-16,5 1 16,2-1-16,1 1 15,1-1-15,1 0 16,1-1-16,-2 2 0,0 1 15,1 1-15,0-1 16,1 2-16,2-1 16,5 4-16,2-2 15,5-3-15,0 0 0,-3 4 32,0 0-32,0 1 15,-4-1-15,-2 0 16,-1-2-16,3 4 0,-1-1 15,2-2-15,-1-1 16,3 0-16,0-1 16,1-2-16,-1 1 15,0 0-15,2 0 0,-3 1 16,0 1-16,1-1 16,-1-1-16,-2 1 15,1 0-15,2-1 16,0 0-1,5-2-15,-1 0 16,-1 0-16,-1 2 16,3-3-16,0 2 0,0-2 15,-1 2-15,2-4 16,1 1-16,1-1 0,1 1 16,0-1-16,0 0 15,5 0-15,1 1 16,1-2-16,2-1 0,2 2 15,0-1-15,9 2 16,-1 0 0,10 0-16,-2 0 15,5-1-15,-2 0 16,0 0-16,2 0 0,-5-3 16,3 1-16,-5 0 15,2 0-15,-3 4 0,1-1 16,1 1-16,1 0 15,-1-1-15,1 0 16,-1-2-16,2-2 0,-1 3 16,2-1-16,7 3 31,0 1-31,6-1 0,0-1 16,-7 3-16,0 0 15,-3-1-15,-1-1 16,-7-2-16,-1-1 0,-4 5 15,-2-1-15,1-3 16,-1 0-16,0 0 16,0 1-16,-1-3 0,0 2 15,-1-2-15,0 0 16,-2 1-16,-1 1 0,4 0 31,-1-1-31,1-2 16,0 2-16,-3-3 0,0 0 15,-3-2-15,0 0 16,-5-2-16,-1 2 16,-2-4-16,1 1 15,-1 0-15,1 0 0,-1-1 16,2-1-16,-1 1 16,0-1-16,-2-1 15,2 1-15,-3-2 0,-1 1 16,-3 0-1,-1-2 1,-4 1-16,0 0 16,-6 3-16,1 0 0,-4 1 15,1 0-15,-3 2 16,0 0-16,0 0 16,-1 1-16,1 0 0,0 0 15,2 1-15,0 0 16,3 0-16,-1 0 0,2-1 15,0 1-15,2-1 16,0-1-16,3-3 16,2 0-1,3 0-15,2-1 16,1 2-16,1 0 16,2 1-16,-1 2 0,4-1 15,0 1-15,1 0 16,0 0-16,3 0 15,0 1-15,2 0 16,0 0-16,1 7 16,0 0-16,4-1 0,0-1 15,2 1-15,2-2 16,5 2 0,-1-3-16,9-3 15,-1 0-15,0 0 16,-1 0-16,-2-1 15,0 1-15,-1-5 16,-1 0-16,0 1 16,0 2-16,-1-3 0,1 1 15,1-4-15,1 0 16,-1 4-16,1-2 16,-1-1-16,1 1 0,0 1 15,-2 0-15,6-4 31,-1 0-31,3 3 16,1-1-16,-3 0 0,-1 1 16,-3 0-16,1 1 15,-5 1-15,1 2 16,-5-2-16,0 2 0,4-2 16,-2 1-16,1-4 15,0 1-15,-1 1 16,2 1-16,-1-2 15,1 3-15,-2 2 16,0 1-16,6 1 16,1-1-1,6 2-15,0-1 16,-4-2-16,-1 1 0,-1 2 16,0 0-16,-3 2 15,0-1-15,-6-1 16,1 1-16,-1-1 15,-1-2-15,3 1 16,-1 0-16,-1-1 0,-1-1 16,-1 2-16,1-1 15,1-2-15,-2-3 16,3 2 0,0 0-16,3 0 15,1-1-15,-4 3 16,-1-1-16,-2-2 15,-2-1-15,-2 3 0,0-1 16,-4-3-16,-1 1 16,-1 0-16,1 0 15,-4 2-15,0 0 16,-3-3-16,1 1 0,-2 0 16,-1 2-16,-6-1 15,1-1-15,-7 3 31,-1-1-31,-4 2 0,0-1 16,-5 2-16,-1 0 16,-4-1-16,-1 1 15,-9-3-15,1 0 0,-8-2 16,1 1-16,-6 0 16,-1-1-16,-6 2 15,0-2-15,0 1 16,0 0-16,-5-2 15,-1 1-15,-1 0 0,-1 0 16,-8-1 0,0-1-1,-13 0-15,0 0 0,2 2 16,0-1-16,1 0 16,1 0-16,4 3 15,0 2-15,3-4 16,0 1-16,1 2 15,1-2-15,-1 1 0,1 0 16,2 2-16,-2 0 16,3 0-16,-1-1 15,1 2-15,-1 0 0,-6 0 32,1-1-32,-5 1 15,1 0-15,1 1 16,1 1-16,4 0 0,0 0 15,5 2-15,1 0 16,3-2-16,2-1 16,4 2-16,0-2 15,2 0-15,0 1 0,3-2 16,0 0-16,2 2 16,1 1-16,1-1 15,0 1-15,-1 1 16,1 0-1,-3-2-15,0 1 16,4-3-16,-2 0 16,4-2-16,-1 1 0,4 0 15,1 1-15,1-1 16,0 1-16,0 0 16,-1 0-16,2 1 15,1 1-15,0-2 16,1 1-16,-4 0 0,1 0 15,3 0-15,0 1 16,-5-4 0,0 1-16,-2 1 15,1 1-15,2-1 16,0 0-16,-2-1 16,0 1-16,4 1 15,-2 1-15,2-4 0,1 2 16,-3 0-16,2 2 15,-1-1-15,1 0 16,-3 0-16,0-1 16,-1 2-16,0 1 15,1-3-15,-1 0 0,-5 1 32,-1 1-32,-3 0 15,-1 1-15,3-1 0,0 0 16,-1 0-16,-1 0 15,5-11-15,-1 2 16,1 0-16,0 1 16,3 1-16,0-1 0,-1-8 15,0 1-15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5T09:28:38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32153 7047 0,'-26'12'0,"26"-11"15,0-1-15,0 3 16,0 0-16,-2 0 16,2-1-16,-1 4 15,-2-2-15,2 0 16,0 0-16,-1-2 16,-1 0-16,3 3 15,-1-1-15,0-4 16,1 0-16,-8-2 15,1 1-15,-9-1 16,1 1-16,4 0 16,-1-1-16,2 2 15,0 0-15,6 2 16,-4-1-16,-7 2 16,-3-2-16,4 2 0,-2-1 15,2 0-15,0 1 16,-12-3-16,-2 0 15,10 2-15,2 0 0,-24-1 32,1-1-32,-1 2 15,0-1-15,15 4 16,-1-1-16,-11-2 0,0 1 16,16 0-16,0 1 15,-9-2-15,0-1 16,4 3-16,1 1 15,-5-3-15,-1-1 0,3 6 16,-2 0-16,-10-5 16,3 0-16,5 3 15,2-1-15,2-1 32,2 1-32,-11-2 0,-2 2 15,1-1-15,-3 0 16,-4-2-16,-1-1 15,3 5-15,1-1 16,-6-1-16,1-1 0,7-2 16,0 1-16,-1-1 15,-3 1-15,-3-3 16,-1 0-16,-2-5 16,2 1-16,-13-1 15,0 0-15,10 1 16,0 0-1,-22 7-15,3 1 16,1 0-16,-1 1 16,0-1-16,-1 0 15,-2-1-15,4-1 0,1 3 16,1 0-16,1 0 16,0 0-16,-3 3 15,1-1-15,0-1 16,0-1-16,-1-3 15,0 0-15,-13 3 0,1 0 16,8-4 0,-1 0-1,-23 2-15,0 0 0,-2-2 16,-1 0-16,16 1 16,0 0-16,-5-3 15,0 1-15,1 2 16,0 1-16,12-5 0,0 0 15,-6 5-15,-1 0 16,5-3-16,-1-1 16,-1-1-16,1 1 0,-1 0 15,1 0-15,-5 4 32,1 0-32,-25-1 15,0 0-15,8-7 0,0-1 16,5 6-16,0 1 15,5-6-15,0 1 16,12 6-16,2 0 0,-4-2 16,2 1-16,7-3 15,1 1-15,-4 5 16,-2 0-16,1-7 16,-2 1-16,4 5 15,-1 1-15,-1-1 16,0 0-1,-16-6-15,-1 1 16,13 2-16,0-1 0,8 2 16,1-2-16,6 3 15,0-1-15,11 2 16,0 1-16,1-1 16,-1 0-16,0 2 15,1 0-15,-2-3 0,1 1 16,7 2-16,-1 0 15,3-2-15,-1 0 16,8-5 0,-1-1-16,-3 2 15,0 0-15,6 2 16,0 0-16,13 2 16,0-1-16,9 1 0,-1 1 15,10-2-15,1 1 16,3-1-16,1 0 15,0 0-15,-1 0 0,1 1 16,0 0-16,-1-1 16,1 1-16,-1-1 15,1 0-15,-1 0 16,0 0 0,1 1-16,1-1 15,-2 0-15,1 1 16,-1-1-16,1 1 0,-1-1 15,1 0-15,-1 0 16,0 0-16,0 0 16,0 0-16,0 0 15,0 0-15,0 0 16,0 0-16,0 0 16,0 0-16,0 0 0,0 0 15,0 0 1,0 0-16,0 0 15,0 0-15,0 0 16,0 0-16,0 0 16,0 0-16,0 0 15,0 0-15,0 0 0,0 0 16,0 0-16,0 0 16,0 0-16,0 0 15,0 0-15,0 0 0,0 0 16,0 0-16,0 0 15,0 0-15,0 0 32,0 0-32,0 0 0,0 0 15,0 0-15,0 0 16,0 0-16,0 0 16,0 0-16,0 0 15,0 0-15,0 0 16,0 0-16,0 0 0,0 0 15,0 0-15,0 0 16,1 1-16,-1-1 16,1 0-16,-1 0 15,0 0-15,1 1 16,-1-1 0,0 0-16,0 0 15,0 0-15,0 0 16,0 0-16,0 0 0,0 0 15,0 0-15,0 0 16,0 0-16,0 0 16,0 0-16,0 0 15,0 0-15,0 0 16,0 0-16,0 0 16,0 0-16,0 0 0,0 0 15,0-1 1,1 1-16,-1 0 15,0 0-15,0 0 16,0 0-16,0 0 16,0 0-16,-1 0 15,1 0-15,0 1 0,0-1 16,-1-1-16,1 1 16,-1 0-16,1-1 15,0 1-15,-1 0 0,0 0 16,1-1-16,-1 0 15,1 1-15,-1 0 32,-1 0-32,0-1 0,0 1 15,1 0-15,0 0 16,0-1-16,0 1 16,0 0-16,1 0 0,-1 2 15,0 0-15,0-1 16,0 0-16,-6-3 15,0 0-15,0 1 16,2 0-16,0-1 16,1 0-16,0 1 15,0 0-15,2 2 16,-2 0-16,-16-2 16,-2 0-16,-14 7 15,-1 1-15,-9-1 16,0 0-16,-7-4 15,-1 0-15,2 2 16,-1 0-16,5 0 16,2 0-16,-4 0 0,1 0 15,-7-7-15,0 1 16,5 3-16,0-1 16,-8-3-16,0 1 0,0 0 31,1 0-31,-16 2 15,-1 2-15,3-2 16,-1 1-16,1 1 16,1-1-16,-3-3 15,1 0-15,5-3 16,0 0-16,-6 5 16,0 0-16,-3-5 15,1 0-15,-5 3 0,1 0 16,-1 0-16,0-1 15,-2 4-15,-2-1 16,-3 1 0,-1 1-16,-11-2 15,0 0-15,8-3 16,0 0-16,5 2 16,0-2-16,3-2 15,2 0-15,13-1 16,0 0-16,-2 7 15,-1-1-15,-3 0 16,0-1-16,8 3 16,0 0-16,-7 4 15,-2 0-15,3-8 16,-1 0-16,-2 1 16,1 0-1,-15 1-15,0 0 16,10-3-16,0 0 0,1 2 15,2-1-15,-2 2 16,1-1-16,2-3 16,0-1-16,7 2 15,0 0-15,-5 1 16,-2 1-16,3-5 16,0 1-16,-1 2 15,1 1-15,-1-2 16,1 0-16,3-2 15,-2 0 1,-13 9-16,0 1 16,2-2-16,-1 1 15,0-5-15,-2 1 16,11 1-16,0 0 16,12-1-16,1 0 15,4 1-15,0 1 16,6 1-16,-1 1 15,0-1-15,0 1 0,0-2 16,0 0-16,8 2 16,2 0-16,-6-1 15,2 0 1,-10 0-16,0-2 16,1 2-16,0-1 15,6 4-15,0-1 16,4-1-16,-2 1 15,10-4-15,1 0 16,1 6-16,0-1 16,-4-3-16,0-1 0,0-1 15,-1 1-15,2-1 16,0 0-16,-6-1 16,1 0-16,-5 3 31,1 1-31,-4 0 15,1 0-15,4 2 0,-1 1 16,7-2-16,0 0 16,11-2-16,0 0 15,12-1-15,1 1 16,7-6-16,1 1 16,6 3-16,0-1 15,-2-1-15,-2 1 16,3 0-16,-1-1 15,2 3-15,0-1 0,1 0 32,0-1-32,2 2 15,0-1-15,1 1 16,-1 0-16,1 2 16,-1-2-16,1 1 15,-1 0-15,0-2 0,0 1 16,0 0-16,0-1 15,0-1-15,0 1 16,-1 0-16,1-1 16,0 1-16,0 0 15,0 0-15,1-1 16,-1 1 0,0 0-16,0 0 15,1 0-15,-1 0 16,1 0-16,-1 0 15,1 0-15,-2-1 16,1 0-16,0 0 16,-1 0-16,1-1 15,-1 1-15,6 0 16,1-1-16,-2 1 16,0-1-16,1-3 0,0 0 15,-1-1-15,0 1 16,-2-6-1,1 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5T09:28:47.3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4507 7557 0,'-14'7'16,"8"-6"-16,-1 0 16,-7 1-16,0 0 15,-6 0-15,1 0 16,-26 3-16,-1 1 16,-1-3-16,-3 0 15,-1 0-15,-1-1 0,-3 0 16,0 0-16,-10 6 31,-2 1-31,-5-5 16,0-1-16,3-6 15,1-1-15,2-6 0,-3-1 16,6-7-16,-2 0 16,6-4-16,2 0 15,5-4-15,-2 0 16,2 0-16,0-2 15,7-1-15,1-1 0,4-4 16,-4 0-16,8-1 16,-3 0-16,1-16 15,1 0 1,5-4-16,-1-2 16,17 2-16,1-1 15,8 0-15,2 1 16,9 0-16,2 0 15,9-2-15,-2 1 16,1-2-16,0 1 16,8-3-16,-2 2 15,10 3-15,-1-1 16,7 2-16,1 1 0,8 0 16,2 1-16,13-4 31,2 0-31,9 8 15,1 0-15,4 5 16,-3 0-16,3 10 0,1 0 16,3 12-16,-3-1 15,0 11-15,-1-2 16,4 9-16,-4-1 16,6 10-16,-1 1 15,0 6-15,-1 0 16,-2 11-16,0 0 15,-1 7-15,1 0 0,-4 13 32,1 2-32,-6 5 15,0 1-15,-10 2 16,-1-1-16,-12 4 16,1 0-16,-13-2 15,2 1-15,-10 4 16,2 0-16,-6 1 15,1 0-15,-5 2 0,-1-1 16,-5 2-16,-1 1 16,-7-5-16,1 1 15,-12 1-15,0-1 16,-3 10 0,0 0-16,-10-7 15,-1 1-15,-6-9 16,1 1-16,-8-12 15,0 0-15,-4-13 16,0-1-16,-7-4 16,2 0-16,-4-6 15,2-1-15,-3-4 16,1-1-16,-3-1 16,2 0-16,-5-5 15,0 0-15,-1-11 0,1 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5T09:29:06.4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32204 10560 0,'1'-9'0,"-1"7"0,3 1 16,-2-3-16,2 0 0,-3 1 15,3 1-15,1-5 16,3-1-16,-3 0 15,0 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5T09:29:09.0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32222 10510 0,'0'-5'0,"-1"3"16,-1 0-16,2 1 15,0 0-15,-1 1 0,1-1 16,-2 0-16,1 0 16,1-4-16,0 1 0,0 0 15,3 1-15,-3 3 16,1 0-16,-2 1 16,1-1-1,-6-3-15,1 0 0,-1 2 16,-2-1-16,4-1 15,-2-1-15,2 3 16,-1-2-16,3 3 0,-1 0 16,3 0-16,-2 0 15,2 0-15,0 1 0,-1-1 16,1 0-16,-2 0 16,2 1-16,-1 0 15,-1-1-15,1 0 16,-2 0-1,-2 4-15,-1 0 0,-1-1 16,-1 0-16,0-1 16,-1 1-16,-1-1 15,1 0-15,-3-3 0,-1 1 16,-1 1-16,0-1 16,0 1-16,-1 0 0,3 0 15,1 0-15,-5 4 16,-1-1-16,2-1 0,-2-1 15,0 3 1,1-2-16,-10-1 16,1 0-16,1-1 15,0 1-15,-1-1 16,-1-1-16,1 1 0,-1-1 16,0 0-16,0 0 15,-3 1-15,-1 0 0,-1-1 16,0 0-16,-1 0 15,0 0-15,-1 2 16,-1 0-16,-2 1 0,0-1 16,0 2-1,0-1-15,-15 3 16,0 1-16,-2-2 16,1 0-16,7 2 0,1 0 15,-2-1-15,3 0 16,3-3-16,-1 1 15,3 0-15,0 1 0,-6-3 16,3-1-16,2 5 16,0-1-16,0-1 0,1 0 15,-2 2-15,-1-1 16,3-1 0,0 0-16,-9-3 15,-1 2-15,4-3 16,1 1-16,9-1 0,-1 0 15,5 1-15,-2 0 16,9-1-16,-1 0 0,5 1 16,-2-1-16,-7-1 15,-1-1-15,7 1 16,1 0-16,4 1 0,2-1 16,1 2-16,3-1 15,6 1 1,-1 0-16,1 1 15,2-1-15,0-1 16,0 1-16,2-1 0,-2 0 16,3 0-16,0 0 15,0 4-15,-1 0 0,0-1 16,1 0-16,0 0 16,0-1-16,-5 1 15,2 0-15,-3-3 0,0 0 16,-2 0-16,0-1 15,-3 3 1,2-1-16,-12-5 16,2 0-16,-4 2 0,-2 0 15,4 1-15,-3 1 16,-10-1-16,0 1 0,8 2 16,0 0-16,1 0 15,1 0-15,-6-2 16,3 1-16,-2 1 0,2 1 15,-10 2-15,4 0 16,-7-3-16,-1 0 0,0 1 31,1-1-31,-18 2 16,1-1-16,-6 1 0,0 1 16,14 0-16,-1 1 15,-2-2-15,2 0 0,2 2 16,1-1-16,-5 0 15,1 0-15,0-1 16,-2 2-16,0-2 0,0 1 16,-7-2-16,-1 1 0,11-4 15,-1 2-15,0 2 32,-2-1-32,-23-1 15,1-1-15,10 1 0,0 1 16,1-1-16,-1 0 0,-5 0 15,1 0-15,19-1 16,0 0-16,-3 1 16,-1 2-16,2-2 15,-2-1-15,-2 1 0,1 1 16,-6-3-16,1 0 16,1 0-16,1 0 0,1-1 31,-1 0-31,-21 5 0,0 0 15,6 1-15,1 1 16,3 0-16,1 0 0,-4-3 16,2 0-16,7 0 15,1-1-15,-3-10 16,1 0-16,3 2 16,0 0-16,-1 3 0,0-1 15,-2-1-15,1 0 16,3 3-16,0 0 0,-4 1 31,0 0-31,-20-4 16,0 1-16,9-1 15,-1 0-15,-2 0 0,-2 0 16,9-2-16,-2-1 16,5 3-16,0-2 15,-6 4-15,-1 1 0,2-3 16,0 1-16,-1-1 15,0 0-15,0 1 16,2 0-16,2-1 16,-1 0-16,-4 1 15,0 0-15,-17 2 16,0 0-16,4 2 16,-1 0-16,7-1 15,1 0-15,8 2 16,0 0-16,7 0 15,1 0-15,6 2 16,1 1-16,8-2 0,-1-1 16,5 2-16,0-1 15,8 2-15,0-1 16,3 0-16,-2 2 0,1-10 31,-1 0-31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5T09:29:16.7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31815 12506 0,'0'2'0,"0"-2"15,-1 1-15,1-1 16,-2 0-16,1 0 16,1-1-16,-3 1 15,2-1-15,-2 1 16,0 1-16,2-1 16,-3 0-16,3 3 15,-2 0-15,0-1 16,2 1-1,-5 1-15,-1-1 16,-4 1-16,4 1 0,-4-3 16,-1 1-16,1 2 15,-2 1-15,-2-2 16,1 1-16,-2-1 16,1 1-16,-2-2 15,2 0-15,-4-2 16,1 1-16,-1 2 15,-1 0-15,2 1 16,-4 1-16,3 1 16,1 0-1,-8-2-15,0 2 16,-2-1-16,-1 0 16,3 1-16,-1-1 15,-1 1-15,-1-1 16,1 1-16,3 0 15,-5 0-15,1-1 16,0 0-16,2 0 16,-5-1-16,0 1 0,-4-3 15,3 1-15,-3 0 16,-1 2-16,-1-1 31,0 2-31,-12-3 16,0 1-16,-5-4 15,-2 1-15,10 2 16,-2 0-16,-4-3 0,3 0 16,-2-4-16,-1 1 15,5-1-15,0 1 16,-3-2-16,0 0 16,-5 0-16,-1 0 15,1 0-15,-1 1 16,-6-3-16,-1 1 15,-2-4 1,3 1-16,-17-1 16,-2 1-16,3 0 15,0 0-15,-1 1 16,1 0-16,1 1 16,-1 0-16,8 1 15,-1 1-15,-3-2 16,2 1-16,0 2 15,0-1-15,-1 0 16,-1 0-16,3 3 0,0 0 16,-3 0-16,1 0 15,0-4 1,1-1-16,-20 7 16,-1 0-16,9-2 15,0-1-15,4 1 16,1 1-16,3 1 15,-1 2-15,11-4 16,0 1-16,-2-1 16,-1 0-16,2 2 15,1 1-15,-2 1 16,1 1-16,2 2 16,1 1-16,3 0 0,1 0 15,1-1 1,0 1-16,-11 1 15,-1 0-15,10-1 16,-1 0-16,7-3 16,0 0-16,4-1 0,2-1 15,11-1-15,-1 1 16,2-2-16,0 0 0,1 8 16,-1 0-16,2-1 15,1 0-15,-3-1 16,0 1-16,-1-1 0,1 1 15,1-2 1,0 0-16,-17-1 16,0 0-16,2 1 15,0 1-15,1-3 0,2 1 16,-3 1-16,0 1 16,5 0-16,-2 0 0,-1-1 15,0 0-15,-3 1 16,0-1-16,-1 0 15,-2-1-15,-2-3 0,1 0 16,-5 1-16,0 1 16,-4-2-1,0-1-15,-23-1 16,-1-1-16,3 1 16,0-1-16,5 0 0,-1-1 15,3 4-15,1 0 16,7 0-16,2-1 0,5 1 15,0 0-15,0 0 16,-1 0-16,4-2 16,-1 0-16,0 0 0,1 0 15,-7 1-15,2 0 16,1-2 0,0 1-16,-13 0 15,1 1-15,3-2 0,2 2 16,9 9-16,0 0 15,5 0-15,-1-1 0,9-1 16,1 1-16,5-2 16,0-1-16,-1-3 15,1-1-15,2 0 0,1 1 16,3-1-16,-2 1 16,4-2-16,-1 1 0,1 0 31,0 1-31,-6 6 15,1 1-15,2-3 0,0 0 16,4-1-16,1 0 16,1-1-16,0 1 0,2-3 15,0-1-15,0 1 16,0-1-16,1 0 16,0 1-16,-3-1 0,1 1 15,0 2-15,0 1 16,1-4-16,-1 1 0,0-1 31,0 2-31,-7-1 0,-1 0 16,1-2-16,0 2 15,4-2-15,-2 0 0,3 0 16,0 0-16,7 0 16,0 0-16,2 0 15,0-1-15,0 0 0,0 0 16,1 2-16,1-1 15,1 0-15,0 1 0,1-1 16,0 1-16,1 1 31,0 1-31,-5-5 0,0 0 16,5 1-16,-1-1 16,3 0-16,1 0 0,4-1 15,0 2-15,8 0 16,-1 1-16,4-1 15,0 1-15,2 1 0,1-1 16,0 0-16,1 0 16,-1 0-16,0 0 0,1 0 15,-1 0-15,0 0 16,0 0 0,2 0-16,0 0 15,1-3-15,1 0 0,-1 0 16,0 0-16,1 2 15,0 0-15,-1 0 16,0 0-16,0-7 0,0 1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5T09:29:25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31057 15194 0,'15'21'0,"-11"-18"16,-1 1-16,5 3 0,0 0 15,-1 2-15,3 1 0,9 7 16,-2 2-16,5-5 16,-3 0-16,4-1 0,1 0 15,-2-5-15,2 1 0,2 10 31,0 0-31,14 0 0,-1 0 16,-1 0-16,2-1 0,0 1 16,0 0-16,0-5 15,0-1-15,-5 1 0,-1 0 16,5-5-16,-2 1 0,4 1 16,-1 0-16,2-4 0,0 0 15,-2-3-15,-1-1 0,6 1 16,0-2-16,-1-5 15,-2-1 1,22-3-16,-1 1 0,-2-2 16,1 0-16,-7-12 15,2 1-15,-6 5 0,1 0 16,-8 2-16,0 0 0,-5-3 16,2 0-16,-4 3 0,1-1 15,-1-3-15,-1 0 0,-2-3 16,-1 0-16,-1-2 0,-2 0 15,-1-13 1,1 1-16,4-4 16,-1 1-16,-6-1 0,0-1 15,-7 3-15,1 0 0,-11 1 16,-1 1-16,-3 4 16,-2 0-16,-4-12 0,0 1 15,-2 8-15,1-1 0,-10 5 16,3 1-16,-1-3 0,0 0 15,-9 6-15,2-2 0,-8-7 32,-1-1-32,-11-1 0,-1 0 15,0 4-15,1 0 0,-5 4 16,-2 1-16,7 0 0,-1 1 16,-2 1-16,1 1 15,-5 1-15,0 0 0,-4 1 16,3-2-16,-8 6 15,0 1-15,0 3 0,0 0 16,4 5-16,1 0 0,-1 5 31,1 0-31,-18 5 0,-1 0 16,6 6-16,0-2 0,6 5 16,0-2-16,2 6 15,2-2-15,9 2 0,1 0 16,3 4-16,-1 0 15,0 3-15,-1 2 0,6 0 16,0-1-16,4 2 16,-1-2-16,2 5 0,-1-2 15,7 9 1,-3 0-16,3 14 16,2 0-16,5 1 0,-2 1 15,7-6-15,1 0 16,6-2-16,-1 0 0,4-2 15,0-1-15,5-1 16,2-1-16,2 5 0,1-1 16,2-2-16,-1 0 0,6-3 15,-3 0-15,3-6 16,-2-1-16,4 7 16,0-1-1,20-21-15,0-1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5T09:29:26.5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31834 13301 0,'28'-1'0,"-18"-1"16,0 1-16,7-3 15,1 0-15,2-1 0,0 0 16,27-12-16,0-1 0,-8 3 16,1 0-16,-6-1 15,2 0-15,-2-12 0,-1 0 16,-4-1 0,3 0-16,4-7 15,1-1-15,-8-3 16,1 1-16,-6-2 0,-1 0 15,-9 0-15,-1 1 16,-8-5-16,-2 1 0,-9-2 16,2 0-16,-4 0 0,-2 0 15,-9-9-15,2-1 16,-3 10-16,-1 2 0,-12 0 16,3 0-16,-13-10 15,0 1 1,-24 3-16,0 1 15,-3 2-15,-3 0 0,3 6 16,-1-1-16,0 11 16,-2-1-16,-1 7 0,0-1 15,-6 5-15,0-1 16,-8 5-16,0 0 0,-2 4 16,-1 1-16,-1 4 15,-1 0-15,4 6 16,-1 0-16,3 7 15,0-1-15,-27 11 16,1-1-16,20 11 16,-2-1-16,10 2 15,-1-1-15,10 10 0,-2-1 16,13 2-16,0 0 16,9 3-16,0 0 0,-5-2 15,0 1-15,18 1 16,0 0-16,5-2 15,1 2-15,2 6 0,1 0 16,3 16 0,-2 0-16,9 2 15,0 0-15,23-4 16,0 1-16,12-3 16,2 1-16,12-10 0,1 0 15,6-9-15,0 1 16,10 6-16,0 0 0,9-4 15,-2 0-15,13 0 16,0 1-16,0-8 16,2 0-16,2 0 0,0 0 15,1-4 1,0-1-16,24-12 16,1 0-16,2-4 15,0 0-15,-7-7 0,1 0 16,-4-9-16,-1 0 15,-9-3-15,-1 1 16,-5-4-16,1 0 0,0-3 16,0-1-16,-3 1 15,0-1-15,-4-4 0,4 2 16,-7-7-16,0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5T09:30:32.8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10628 17722 0,'2'-3'0,"0"-1"16,-1-2-16,1 0 15,-1 0-15,2-4 0,1 1 16,2-9-16,0-1 15,-3 0-15,0-1 0,-2 1 16,0-1-16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5T09:34:35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10440 14327 0,'42'21'15,"-25"-10"-15,-2-1 0,12 5 16,0-1-16,27 5 16,0 0-16,73 24 15,0-2-15,38 16 0,0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4:53.7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31060 3674 0,'0'0'0,"0"0"0,0 0 15,0 0 1,0 0-16,0 0 16,0 0-16,0 0 15,0 0-15,0 0 16,0 0 0,0-1-1,-3-1-15,3 2 16,-1-1-16,-2 1 15,0-1 1,0 0 0,2 1-16,-2 0 15,3 0-15,-1 0 16,-1 0-16,0 0 16,-1 0-1,1 0 1,0 0-16,-4 0 15,1 0-15,-2 0 16,-1-1-16,-5 1 16,2 0-16,-7 0 15,0 0 1,-4 0 0,-1 0-16,-7 2 15,-1 0 1,-9-3-16,1-1 15,-2 0 1,1-1-16,-7 1 16,1 0-16,-7-2 15,3 1-15,8 0 16,0 0 0,2 0-1,-1 1-15,-2-1 16,3 0-16,-5 2 15,1-1-15,-5 2 16,2 0 0,-10 2-16,0 1 15,6-11 1,1-1-16,-8 2 16,-1 0-1,-1 0-15,0 1 16,0-1-1,0 0-15,-4 5 16,1-1-16,2 0 16,1-1-16,0 2 15,0-1 1,-9 1 0,0 1-16,7-1 15,1 0-15,-3 0 16,0 1-16,-2 2 15,0 0 1,5-1 0,-2 0-16,-16 1 15,-1 1-15,7-1 16,-1 0 0,1-2-1,0 0-15,1 1 16,0 0-16,5 0 15,-1 0-15,-5 0 16,1 0-16,7 1 16,-1 0-1,-5 2 1,1-2-16,2-1 16,0 0-16,0 0 15,1 0-15,-5-3 31,0 2-31,-5-1 16,1 2-16,2-12 16,0 0-16,1 3 15,1-1 1,1 3 0,0 0-16,2 1 15,0 0-15,3 6 16,-1-1-16,0 1 15,1-3 1,0 2-16,-1 0 16,-2-1-1,-1 0-15,-3 0 16,1 0-16,0 1 31,1 0-31,-12-2 16,1 0-16,2 1 15,1 0-15,-4 0 16,0-2 0,2 3-16,0 0 15,7-2 1,-2 1-16,4 3 16,-2 0-16,4-3 15,-1-1-15,-2-1 16,1 2-1,-3-2-15,-1 0 16,-3 2 0,0-1-16,-2-4 15,0-1 1,-18 6 0,-2-1-16,15 3 15,1-1-15,-1-2 16,1 0-16,1 0 15,0 1 1,4 3-16,1 0 16,-2-2-1,1 0-15,-3 0 16,0 1-16,-2 1 16,0 0-16,-2-3 15,0 0 1,2 4-16,1 0 15,0 2 1,-2 1-16,-4-3 16,0 0-1,3-1 1,1 1-16,-1-1 16,0 0-16,-3-5 15,0 0-15,4 4 16,-1 0-1,0 0 1,0 0-16,-2 1 16,0-1-16,1 1 15,-1-1-15,0 1 16,-1 0 0,-8 2-16,0 1 15,8-3 1,0-1-16,-6 0 15,1 0 1,1-4 0,-1 0-16,2 1 15,0-1-15,3 4 16,0 0-16,4-3 16,0 2-1,3-2-15,0 1 16,5-1-1,0 1-15,-1 1 16,1 0-16,-3 0 16,-1-1-16,2 4 15,-2 0 1,-4-1 0,0 1-16,-5-2 15,-1 1 1,6 1-16,0 0 15,1 1 1,0 1-16,4 0 16,-1-2-16,4 1 15,-1-1-15,-1-7 16,2 1 0,-2 0-1,1 1-15,-1-9 16,1 0-16,1 3 15,2 1-15,2 4 16,1 1 0,-3 1-1,2 0-15,0 5 16,-1 0-16,7 0 16,0-1-1,5 1-15,0 0 16,15-2-16,-1 1 15,10-1 1,1 0-16,6 0 16,0-1-16,6 2 15,-1 0-15,5-1 16,0 0-16,-2-1 16,0 2-1,5-1-15,-1 1 16,7-3-1,1 0-15,5 1 16,0 0 0,5 0-16,-1-1 15,3 1-15,0-1 16,2 1 0,-2 0-16,1 0 15,0 0-15,-1-1 16,0 0-16,1 0 15,-1-1-15,1 4 16,-1-2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4:54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15820 3689 0,'9'-12'15,"-5"9"-15,0 0 16,3 0 0,1 1-16,6-1 15,1 1-15,21-2 16,1 2-16,5-1 16,1 2-16,6-1 15,1 1-15,11 0 31,-1 0-31,18-1 16,2 0-16,6 2 16,-1-1-16,6 1 15,1-1 1,2-5-16,0 0 16,3 2-1,1 0-15,1 1 16,0-1-16,5 2 15,0 0-15,3 1 16,-1 0-16,4 1 16,-2 0-1,4 0-15,-2-1 16,9 3 0,-1 0-16,14 0 15,2-1 1,-6 2-1,-1 0-15,-4 0 16,-1 0-16,-6-1 16,-1-1-16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4:58.0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20563 3638 0,'98'-3'0,"-71"11"16,-1 0-16,16-4 31,0 1-31,26-1 16,-1 0-16,60 3 16,0 0-16,-5-6 15,-1 0 1,-17 0-16,0 1 15,-11 0 1,0-1-16,9-2 16,0 0-16,-5 2 15,2-1-15,-1 0 16,0 1 0,-2 1-16,0-1 15,-5-1 1,-1 0-16,0 0 15,0 1 1,4-1 0,0 0-16,1 4 15,-1-2-15,0-2 16,-1 0-16,-8 0 16,0 0-1,-3 0-15,1 2 16,1-2-1,0 0-15,-4 1 16,1 0-16,-9 0 16,1 0-16,-19 0 15,1 1 1,-5 0-16,-1 1 16,-7 0-1,-1 2-15,4-2 16,2 0-1,-4 0 1,2-2-16,-4 1 16,2-1-16,-3-2 15,0 1-15,3-1 16,-2 0 0,-1-1-16,2-1 15,4 4 1,1 2-16,-4-2 15,0 0-15,13 3 16,1 0-16,2-3 16,0 1-1,0-2 1,0-1-16,13-1 16,1-1-1,-9 0-15,2 1 16,3 0-1,0 1-15,1-1 16,1 1-16,-3 2 16,-1 1-16,1-2 15,0 0 1,-4 0 0,-1-2-16,3 2 15,1 0-15,-1 0 16,-1 0-16,3 3 15,1 0-15,-2-3 32,1 1-32,1 0 15,0 0-15,7 0 16,0 0 0,-1-1-16,0 2 15,0 2 1,-1 1-16,2-3 15,-2 0-15,-3 1 16,1 1-16,1 1 16,1-1-1,-2-1 1,0-1-16,-1 3 16,2 1-16,-2-3 15,0 0-15,2 4 31,0 0-31,10 0 16,1 0-16,-3-2 16,2-1-16,-7 1 15,3 0 1,-6-2 0,1 0-16,-11-2 15,0 0-15,-6 1 16,0 0-16,-4 0 15,0 0 1,0-2-16,-1 1 16,0-1-1,2 0-15,-7 0 16,1 0-16,-1-1 31,-1-2-31,-3 0 16,0 0-16,-7-1 15,0 0-15,-7 0 16,0 0 0,3-1-16,1-1 15,-10 3 1,2-1-16,-7 2 16,3 0-16,8-2 15,0 1-15,-3 1 16,-3 1-1,4-2-15,-3 0 16,2 2 0,1-1-16,-8 2 15,2-1 1,-1 2 0,-2 0-16,-1 0 15,-2 0-15,1 0 16,-2 1-16,1-1 15,-2 0 1,1 1-16,-1 0 16,-3-1-1,1 1-15,-4-1 16,1-1-16,-5 0 16,3 0-16,-5 0 15,-1-1 1,3-3-1,-2-1-15,2-1 16,0-1 0,1-1-16,1-1 15,-2-5 1,1 1-16,-1-1 16,2 0-16,-6-3 15,-3 1-15,3-4 16,-2 1-1,-3-2-15,1 1 16,2 1 0,-1 3-16,-3-3 15,3 1-15,1 2 16,-1-1-16,1-8 16,0 0-1,2 5 1,-2-1-16,0 7 15,-1 0 1,3 4-16,-3 1 16,1 7-1,3 0-15,-2 2 16,1 0-16,1 0 16,-1-1-16,-2 1 15,2-1 1,-9 1-1,-2-1-15,-5 0 16,-1 0-16,-5 1 16,1-1-16,-7 0 15,1 1-15,-8-1 32,1 0-32,-19 2 15,0 0-15,7-5 16,-2 1-1,-8-1-15,-1-1 16,7 2 0,-3-1-16,5 1 15,0 0-15,-4 3 16,-2 0-16,-14 1 16,0 0-1,9-8 1,0 2-16,-7-1 15,-1 1-15,0 1 16,-1 0-16,4 2 31,2 1-31,-13 3 16,2 0-16,-12-3 16,2 1-16,8 1 15,1 0 1,1 0-1,0 0-15,2-3 16,3 0-16,4 3 16,0 0-16,-11 0 15,2 0-15,4 0 16,0-1 0,1 0-1,-1-1-15,-4 1 16,1 0-16,5-1 15,-1 0 1,-16-1 0,-1 1-16,1-1 15,1 0-15,-5-3 16,0 2-16,3-1 16,0 0-1,0 0 1,-1 0-16,4 2 15,1 1-15,1 2 16,0 0-16,4-1 16,-1 0-1,-6 2-15,2 0 16,3-1 0,2 0-16,1 3 15,1 1 1,-13-14-1,0 0-15,-3 9 16,-1 0-16,6-1 16,1 0-16,3-3 15,-1 1-15,-3 1 16,1 1 0,-8-4-1,0 1-15,4-3 16,1 0-16,-3 0 15,-1 2-15,1-4 16,0 2 0,-5 3-16,0 1 15,-4-4 1,1 1-16,-15-4 16,0 0-1,-3 5 1,0-1-16,12-2 15,-1-1-15,3 6 16,-1 0-16,4 0 16,0-1-1,-2 2-15,-2-1 16,1 4 0,0-1-16,-2-10 15,0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5:01.5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29294 3100 0,'-231'3'0,"168"-3"16,0 0-1,-49 1-15,2-1 16,-44 2-1,-2 0-15,-160 3 16,1 0-16,17 0 16,1 1-1,10-2-15,-2-1 16,18 1 0,-4 0-16,4-3 15,-2-1-15,-3 4 31,6 1-31,-18 0 16,1-3-16,14 1 16,0 1-16,19-2 15,2 0-15,9 0 16,-2 0 0,14-2-1,0 1-15,4-1 16,-4-1-16,5 4 15,-3 2-15,7-1 16,-2 1 0,5 3-1,2 1-15,4-1 16,3 1-16,-2-16 16,0 0-1,-10 3 1,0-1-16,17 1 15,-1 0-15,8-2 16,2 0-16,7 9 16,0-3-1,16 1-15,-2-1 16,12 0 0,-3 0-16,5 3 15,0 1-15,14 3 16,0-1-16,7 0 15,0 2-15,13-1 16,1 1 0,10 1-1,-1 0-15,-2 0 16,-2-1-16,27-1 16,1 0-1,11-1-15,-2 2 16,28-3-1,-5-1-15,19-1 16,3 3-16,4-1 16,2 4-16,12-4 15,2 1-15,-9 2 16,-2 2 0,9-1-16,0 1 15,7-1-15,-5 2 16,3 0-1,-3 1-15,10 0 16,2 0 0,-2 15-16,2-2 15,0 1 1,0 0-16,7 2 16,-3-1-16,-1-3 15,-1 0-15,5 1 16,0-4-16,9 2 15,1 2 1,-1-6-16,3 1 16,-1 0-16,-1 0 15,1-3 1,1 1-16,-3-4 16,-2 0-1,3-1-15,-6-1 16,8-3-1,0-1-15,-8-3 16,1-1-16,0-3 16,-3 2-16,3-4 15,-3 1-15,-4 0 16,2 0 0,7 0-16,-3 0 15,13 0-15,-6 1 16,8-1-1,0 0-15,11-1 16,0-2-16,22 0 16,1 1-1,22-2 1,0 0-16,16 0 16,2 1-16,5-1 15,-2 0-15,2 3 16,2-2-16,-2 0 15,3-3 1,-6 3-16,-1 1 16,-19 1-1,-1-3-15,-27 3 16,-5-1-16,-23 2 16,-3 0-16,-35 0 15,-2-1-15,-21 2 31,0-1-31,-21 3 16,2 1-16,1-3 16,-3 0-16,7-1 15,0 1-15,11-4 16,-1-1 0,4 0-16,2 0 15,-2-2 1,0-1-16,-2-3 15,2 0-15,9 0 16,-4-2-16,2-3 16,-5-1-16,17 1 15,-3 1-15,10-5 32,4-3-32,0 4 15,1-2-15,-1 3 16,0 0-1,8 6-15,-6-1 16,1 5-16,0-1 16,4 4-1,-2 1-15,9 3 16,-2 2-16,3-1 16,-1 0-16,12 7 15,2 1-15,12 1 16,3 2-1,11 1-15,2 1 16,10 5 0,2 3-16,-3-2 15,1 2 1,-14-2-16,2 1 16,-19-2-16,-2 1 15,-7-4 1,-5 0-16,3-5 15,-3 0-15,12-3 16,3 2-16,20-6 16,3 1-16,18-1 15,3-2 1,11 1-16,-2-2 16,31-2-1,1 0-15,27-1 16,-1 2-1,33-3-15,-2 0 16,18-2-16,-2 1 16,3 2-1,-1 0-15,-4-2 16,2-2-16,-12 1 16,1-1-16,6 0 15,0 0-15,5 3 16,-2 0-1,5 5-15,-1 1 16,3 1 0,2-2-16,-5 16 15,5 0-15,17-4 16,-1 1 0,17-4-1,-1-1-15,8 1 16,2 0-16,3-5 15,1 0-15,-13-3 16,0-2-16,-3 6 16,-2-1-16,3 0 15,-1 0 1,1-6 0,-1 0-16,-7 5 15,1 0-15,-8-5 16,3 0-16,-24-1 15,3 1-15,4-4 32,1 2-32,16 2 15,2 0-15,-19 3 16,-2 0-16,0-1 16,2 1-1,-15-2-15,-4 2 16,-29-3-1,-1 0-15,3-2 16,-1 1-16,-11 0 16,-2-2-16,0 4 15,-3-1 1,-2 3 0,0 1-16,-7-3 15,0 2-15,-18-2 16,-1 1-1,-6 1 1,-3-2-16,-28 1 16,2-2-16,5 1 15,0 1-15,-12 0 16,1-2 0,-8 0-1,-2-2-15,-5 4 16,1-2-16,-20 0 15,6 0-15,-10 0 16,-3-2-16,10 2 16,-4 0-1,4 0 1,0-2-16,0 4 16,2-2-1,12-2-15,5 2 16,-5-8-1,2 2-15,1-3 16,-1 1-16,0-6 16,1 3-16,-1-4 15,-2 1 1,0-2 0,2-2-16,3-1 15,2-3-15,-9-11 16,-1-2-16,-1 4 15,-3 1 1,-5 7-16,-4 0 16,-3-7-1,5 3-15,14 2 16,5 2 0,-8-3-1,-1 4-15,-6-5 16,-4 0-16,-9 6 15,0-1-15,-3 4 16,-4 1-16,25-2 16,5 0-1,-11 7 1,4 1-16,7 4 16,4 0-16,-18 2 15,5-2-15,-19 7 16,-2 0-1,-3 0 1,3 0-16,-12 0 16,2 0-16,-2-1 15,-2 1 1,2-4 0,0 0-16,21-2 15,0 0-15,-5-6 16,3 0-16,16 1 15,0-1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5:02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22442 3125 0,'3'-6'0,"-1"4"15,0 1 1,1-1-16,0 1 16,0 0-1,0-2-15,2-1 16,1 1-16,-4 1 15,1 0-15,-6-11 16,1 0 0,-6 16-1,1 2-15,-16-3 16,2 0 0,-8 3-16,1 0 15,-10-10 1,-2 0-16,-7-4 15,-1 1-15,-2 3 16,0-1-16,-14 1 16,0 2-1,4 3 1,0 1-16,-1 0 16,1 1-16,-1-1 15,1 1-15,1-4 16,1 1-16,0 1 31,1 0-31,-7 1 16,-1 1-16,13-1 15,-1 0 1,1 2-16,0 0 16,0 0-1,0 1-15,15-7 16,1 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68.16855" units="1/cm"/>
          <inkml:channelProperty channel="Y" name="resolution" value="655.34003" units="1/cm"/>
          <inkml:channelProperty channel="T" name="resolution" value="1" units="1/dev"/>
        </inkml:channelProperties>
      </inkml:inkSource>
      <inkml:timestamp xml:id="ts0" timeString="2016-04-24T05:15:02.8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22046 3171 0,'-14'-1'15,"-2"2"-15,0 1 16,-7-1 0,-1 0-16,-5 1 15,1 1-15,-32 3 16,0 0-16,2-2 15,-1 1 1,0-1 0,0-2-16,-9 1 15,0 0-15,-13 7 16,2-2 0,0 2-1,1-1-15,-3 4 16,-1 1-16,10-3 15,0 1-15,-9-3 16,1-1 0,21-3-1,-1 0-15,20-2 16,1-2-16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EED9AF-F99D-4608-AE04-26289E8D0842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393ACCA-AEB7-4B38-B5AA-BF77FB6E797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6949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3ACCA-AEB7-4B38-B5AA-BF77FB6E7971}" type="slidenum">
              <a:rPr lang="ar-AE" smtClean="0"/>
              <a:t>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5815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3ACCA-AEB7-4B38-B5AA-BF77FB6E7971}" type="slidenum">
              <a:rPr lang="ar-AE" smtClean="0"/>
              <a:t>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23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6579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0935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9622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48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39611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040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2754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183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4396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065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5145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4242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406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204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8436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0763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8433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85FB9F-EE00-4C88-B293-168D116EAC93}" type="datetimeFigureOut">
              <a:rPr lang="ar-AE" smtClean="0"/>
              <a:t>01/08/1438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6566-F647-4D4D-8BB8-73C28B369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73190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9.xml"/><Relationship Id="rId18" Type="http://schemas.openxmlformats.org/officeDocument/2006/relationships/image" Target="../media/image20.emf"/><Relationship Id="rId26" Type="http://schemas.openxmlformats.org/officeDocument/2006/relationships/image" Target="../media/image24.emf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17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2" Type="http://schemas.openxmlformats.org/officeDocument/2006/relationships/image" Target="../media/image12.emf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8.xml"/><Relationship Id="rId24" Type="http://schemas.openxmlformats.org/officeDocument/2006/relationships/image" Target="../media/image23.emf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10" Type="http://schemas.openxmlformats.org/officeDocument/2006/relationships/image" Target="../media/image13.png"/><Relationship Id="rId19" Type="http://schemas.openxmlformats.org/officeDocument/2006/relationships/customXml" Target="../ink/ink12.xml"/><Relationship Id="rId4" Type="http://schemas.openxmlformats.org/officeDocument/2006/relationships/image" Target="../media/image13.emf"/><Relationship Id="rId9" Type="http://schemas.openxmlformats.org/officeDocument/2006/relationships/customXml" Target="../ink/ink7.xml"/><Relationship Id="rId14" Type="http://schemas.openxmlformats.org/officeDocument/2006/relationships/image" Target="../media/image18.emf"/><Relationship Id="rId22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21.xml"/><Relationship Id="rId18" Type="http://schemas.openxmlformats.org/officeDocument/2006/relationships/image" Target="../media/image33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30.png"/><Relationship Id="rId17" Type="http://schemas.openxmlformats.org/officeDocument/2006/relationships/customXml" Target="../ink/ink23.xml"/><Relationship Id="rId2" Type="http://schemas.openxmlformats.org/officeDocument/2006/relationships/image" Target="../media/image25.emf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10" Type="http://schemas.openxmlformats.org/officeDocument/2006/relationships/image" Target="../media/image29.png"/><Relationship Id="rId19" Type="http://schemas.openxmlformats.org/officeDocument/2006/relationships/customXml" Target="../ink/ink24.xml"/><Relationship Id="rId4" Type="http://schemas.openxmlformats.org/officeDocument/2006/relationships/image" Target="../media/image26.png"/><Relationship Id="rId9" Type="http://schemas.openxmlformats.org/officeDocument/2006/relationships/customXml" Target="../ink/ink19.xml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7.emf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12" Type="http://schemas.openxmlformats.org/officeDocument/2006/relationships/image" Target="../media/image4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29.xml"/><Relationship Id="rId5" Type="http://schemas.openxmlformats.org/officeDocument/2006/relationships/customXml" Target="../ink/ink26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35.xml"/><Relationship Id="rId18" Type="http://schemas.openxmlformats.org/officeDocument/2006/relationships/image" Target="../media/image38.emf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350.emf"/><Relationship Id="rId17" Type="http://schemas.openxmlformats.org/officeDocument/2006/relationships/customXml" Target="../ink/ink37.xml"/><Relationship Id="rId2" Type="http://schemas.openxmlformats.org/officeDocument/2006/relationships/image" Target="../media/image28.emf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34.emf"/><Relationship Id="rId4" Type="http://schemas.openxmlformats.org/officeDocument/2006/relationships/image" Target="../media/image43.png"/><Relationship Id="rId9" Type="http://schemas.openxmlformats.org/officeDocument/2006/relationships/customXml" Target="../ink/ink33.xml"/><Relationship Id="rId1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77" y="1804343"/>
            <a:ext cx="10672997" cy="414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488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9290"/>
          <a:stretch/>
        </p:blipFill>
        <p:spPr>
          <a:xfrm>
            <a:off x="0" y="0"/>
            <a:ext cx="12147755" cy="2281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921"/>
          <a:stretch/>
        </p:blipFill>
        <p:spPr>
          <a:xfrm>
            <a:off x="1" y="2281188"/>
            <a:ext cx="12192000" cy="17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490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0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/>
              <p14:cNvContentPartPr/>
              <p14:nvPr/>
            </p14:nvContentPartPr>
            <p14:xfrm>
              <a:off x="3758400" y="5157720"/>
              <a:ext cx="295560" cy="110880"/>
            </p14:xfrm>
          </p:contentPart>
        </mc:Choice>
        <mc:Fallback xmlns="">
          <p:pic>
            <p:nvPicPr>
              <p:cNvPr id="2" name="حبر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2560" y="5094000"/>
                <a:ext cx="32724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90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5902" r="-328"/>
          <a:stretch/>
        </p:blipFill>
        <p:spPr>
          <a:xfrm>
            <a:off x="75024" y="0"/>
            <a:ext cx="1207273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094" b="69643"/>
          <a:stretch/>
        </p:blipFill>
        <p:spPr>
          <a:xfrm>
            <a:off x="75024" y="2831690"/>
            <a:ext cx="12072732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72"/>
            <a:ext cx="12154078" cy="131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8" y="86627"/>
            <a:ext cx="12086701" cy="35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34991" b="57042"/>
          <a:stretch/>
        </p:blipFill>
        <p:spPr>
          <a:xfrm>
            <a:off x="54949" y="1025224"/>
            <a:ext cx="12082097" cy="65451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922" y="1693304"/>
            <a:ext cx="12192000" cy="4640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مجموعة 2"/>
          <p:cNvGrpSpPr/>
          <p:nvPr/>
        </p:nvGrpSpPr>
        <p:grpSpPr>
          <a:xfrm>
            <a:off x="0" y="3539407"/>
            <a:ext cx="11966385" cy="1207332"/>
            <a:chOff x="0" y="3539407"/>
            <a:chExt cx="11966385" cy="1207332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553" t="56258" r="9447" b="22030"/>
            <a:stretch/>
          </p:blipFill>
          <p:spPr>
            <a:xfrm>
              <a:off x="0" y="3539407"/>
              <a:ext cx="11198863" cy="1207332"/>
            </a:xfrm>
            <a:prstGeom prst="rect">
              <a:avLst/>
            </a:prstGeom>
          </p:spPr>
        </p:pic>
        <p:pic>
          <p:nvPicPr>
            <p:cNvPr id="10" name="صورة 9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6902" t="49343" r="85993" b="45045"/>
            <a:stretch/>
          </p:blipFill>
          <p:spPr>
            <a:xfrm>
              <a:off x="11100111" y="3555563"/>
              <a:ext cx="866274" cy="299585"/>
            </a:xfrm>
            <a:prstGeom prst="rect">
              <a:avLst/>
            </a:prstGeom>
          </p:spPr>
        </p:pic>
      </p:grpSp>
      <p:grpSp>
        <p:nvGrpSpPr>
          <p:cNvPr id="13" name="مجموعة 12"/>
          <p:cNvGrpSpPr/>
          <p:nvPr/>
        </p:nvGrpSpPr>
        <p:grpSpPr>
          <a:xfrm>
            <a:off x="0" y="5155304"/>
            <a:ext cx="12192000" cy="1633569"/>
            <a:chOff x="0" y="5155304"/>
            <a:chExt cx="12192000" cy="1633569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1" y="5155304"/>
              <a:ext cx="12191999" cy="1140594"/>
              <a:chOff x="1" y="5155304"/>
              <a:chExt cx="12191999" cy="1140594"/>
            </a:xfrm>
          </p:grpSpPr>
          <p:pic>
            <p:nvPicPr>
              <p:cNvPr id="11" name="صورة 10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 l="5337" t="81810" r="9500" b="1"/>
              <a:stretch/>
            </p:blipFill>
            <p:spPr>
              <a:xfrm>
                <a:off x="1" y="5155304"/>
                <a:ext cx="11066580" cy="1140594"/>
              </a:xfrm>
              <a:prstGeom prst="rect">
                <a:avLst/>
              </a:prstGeom>
            </p:spPr>
          </p:pic>
          <p:pic>
            <p:nvPicPr>
              <p:cNvPr id="12" name="صورة 11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 l="6705" t="74616" r="83018" b="16566"/>
              <a:stretch/>
            </p:blipFill>
            <p:spPr>
              <a:xfrm>
                <a:off x="10950340" y="5155304"/>
                <a:ext cx="1241660" cy="385010"/>
              </a:xfrm>
              <a:prstGeom prst="rect">
                <a:avLst/>
              </a:prstGeom>
            </p:spPr>
          </p:pic>
        </p:grpSp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396810"/>
              <a:ext cx="11013933" cy="392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1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211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39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088"/>
          <a:stretch/>
        </p:blipFill>
        <p:spPr>
          <a:xfrm>
            <a:off x="0" y="1482291"/>
            <a:ext cx="12192000" cy="2714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153" b="77091"/>
          <a:stretch/>
        </p:blipFill>
        <p:spPr>
          <a:xfrm>
            <a:off x="8096" y="3224462"/>
            <a:ext cx="12192000" cy="972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136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5"/>
          <p:cNvSpPr/>
          <p:nvPr/>
        </p:nvSpPr>
        <p:spPr>
          <a:xfrm>
            <a:off x="115504" y="567890"/>
            <a:ext cx="11741216" cy="67376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</a:rPr>
              <a:t>1- الصبر على الشدائد  2- الشكر على النعم 3- الاقبال على العمل الراقي الحضاري 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" y="4312117"/>
            <a:ext cx="12192000" cy="1809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86365"/>
          <a:stretch/>
        </p:blipFill>
        <p:spPr>
          <a:xfrm>
            <a:off x="8096" y="5083999"/>
            <a:ext cx="12192000" cy="8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665018" y="3859731"/>
            <a:ext cx="1947804" cy="27627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dirty="0">
                <a:solidFill>
                  <a:schemeClr val="bg2"/>
                </a:solidFill>
              </a:rPr>
              <a:t>1- خشية الله تعالى سرا وعلانية </a:t>
            </a:r>
          </a:p>
          <a:p>
            <a:r>
              <a:rPr lang="ar-AE" sz="2000" dirty="0">
                <a:solidFill>
                  <a:schemeClr val="bg2"/>
                </a:solidFill>
              </a:rPr>
              <a:t>2- الإخلاص في العمل </a:t>
            </a:r>
          </a:p>
          <a:p>
            <a:r>
              <a:rPr lang="ar-AE" sz="2000" dirty="0">
                <a:solidFill>
                  <a:schemeClr val="bg2"/>
                </a:solidFill>
              </a:rPr>
              <a:t>3- دخول الجنة </a:t>
            </a:r>
          </a:p>
          <a:p>
            <a:r>
              <a:rPr lang="ar-AE" sz="2000" dirty="0">
                <a:solidFill>
                  <a:schemeClr val="bg2"/>
                </a:solidFill>
              </a:rPr>
              <a:t>4- السعادة والطمأنينة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15489" y="3859731"/>
            <a:ext cx="2036619" cy="2792183"/>
          </a:xfrm>
          <a:prstGeom prst="rect">
            <a:avLst/>
          </a:prstGeom>
          <a:solidFill>
            <a:srgbClr val="FD9B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b="1" dirty="0">
                <a:solidFill>
                  <a:schemeClr val="bg2"/>
                </a:solidFill>
              </a:rPr>
              <a:t>1- وقت قيام الساعة </a:t>
            </a:r>
          </a:p>
          <a:p>
            <a:r>
              <a:rPr lang="ar-AE" b="1" dirty="0">
                <a:solidFill>
                  <a:schemeClr val="bg2"/>
                </a:solidFill>
              </a:rPr>
              <a:t>2- علم نزول المطر </a:t>
            </a:r>
          </a:p>
          <a:p>
            <a:r>
              <a:rPr lang="ar-AE" b="1" dirty="0">
                <a:solidFill>
                  <a:schemeClr val="bg2"/>
                </a:solidFill>
              </a:rPr>
              <a:t>3- علم ما في الارحام </a:t>
            </a:r>
          </a:p>
          <a:p>
            <a:r>
              <a:rPr lang="ar-AE" b="1" dirty="0">
                <a:solidFill>
                  <a:schemeClr val="bg2"/>
                </a:solidFill>
              </a:rPr>
              <a:t>4- يعلم ما تكسب غدا </a:t>
            </a:r>
          </a:p>
          <a:p>
            <a:r>
              <a:rPr lang="ar-AE" b="1" dirty="0">
                <a:solidFill>
                  <a:schemeClr val="bg2"/>
                </a:solidFill>
              </a:rPr>
              <a:t>5- يعلم زمان ومكان الموت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6797" y="3859731"/>
            <a:ext cx="1967347" cy="279218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rgbClr val="FF0000"/>
                </a:solidFill>
              </a:rPr>
              <a:t>في التصديق الجازم بالمغيبات  دون شك حيث ان الإسلام امرنا بكثير من الأمور الغيبة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68833" y="3859731"/>
            <a:ext cx="3029188" cy="2792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chemeClr val="bg2"/>
                </a:solidFill>
              </a:rPr>
              <a:t>1- غيب استأثر الله بعلمه ولا يمكن للإنسان إدراكه </a:t>
            </a:r>
          </a:p>
          <a:p>
            <a:pPr algn="ctr"/>
            <a:r>
              <a:rPr lang="ar-AE" sz="2400" dirty="0">
                <a:solidFill>
                  <a:schemeClr val="bg2"/>
                </a:solidFill>
              </a:rPr>
              <a:t>2- غيب أعلم الله به الناس او ببعضه عن طريق الوحي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099962" y="3859731"/>
            <a:ext cx="1989370" cy="2792183"/>
          </a:xfrm>
          <a:prstGeom prst="rect">
            <a:avLst/>
          </a:prstGeom>
          <a:solidFill>
            <a:srgbClr val="58FA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rgbClr val="FF0000"/>
                </a:solidFill>
              </a:rPr>
              <a:t>هو كل ما غاب عن حواس الانسان ولا يعرف إلا عن طريق الوحي </a:t>
            </a:r>
          </a:p>
        </p:txBody>
      </p:sp>
    </p:spTree>
    <p:extLst>
      <p:ext uri="{BB962C8B-B14F-4D97-AF65-F5344CB8AC3E}">
        <p14:creationId xmlns:p14="http://schemas.microsoft.com/office/powerpoint/2010/main" val="24301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" y="0"/>
            <a:ext cx="11973827" cy="364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" y="3643744"/>
            <a:ext cx="11973827" cy="321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4"/>
          <p:cNvSpPr/>
          <p:nvPr/>
        </p:nvSpPr>
        <p:spPr>
          <a:xfrm>
            <a:off x="8075595" y="2868329"/>
            <a:ext cx="3042951" cy="5823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/>
              <a:t>وقت قيام الساعة </a:t>
            </a:r>
          </a:p>
        </p:txBody>
      </p:sp>
      <p:sp>
        <p:nvSpPr>
          <p:cNvPr id="8" name="Rounded Rectangle 4"/>
          <p:cNvSpPr/>
          <p:nvPr/>
        </p:nvSpPr>
        <p:spPr>
          <a:xfrm>
            <a:off x="1001025" y="2868329"/>
            <a:ext cx="3042951" cy="5823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/>
              <a:t>يعلم ما في الارحام </a:t>
            </a:r>
          </a:p>
        </p:txBody>
      </p:sp>
      <p:sp>
        <p:nvSpPr>
          <p:cNvPr id="9" name="Rounded Rectangle 4"/>
          <p:cNvSpPr/>
          <p:nvPr/>
        </p:nvSpPr>
        <p:spPr>
          <a:xfrm>
            <a:off x="4538310" y="2868329"/>
            <a:ext cx="3042951" cy="5823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/>
              <a:t>علم نزول المطر 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452388" y="6220909"/>
            <a:ext cx="10857060" cy="5823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/>
              <a:t>إن رسول الله صلى الله عليه وسلم لا يعلم من الغيب إلا ما علمه الله له عن طريق الوحي </a:t>
            </a:r>
          </a:p>
        </p:txBody>
      </p:sp>
    </p:spTree>
    <p:extLst>
      <p:ext uri="{BB962C8B-B14F-4D97-AF65-F5344CB8AC3E}">
        <p14:creationId xmlns:p14="http://schemas.microsoft.com/office/powerpoint/2010/main" val="40920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26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0" y="2576945"/>
            <a:ext cx="11728096" cy="69272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000" dirty="0">
                <a:solidFill>
                  <a:srgbClr val="FF0000"/>
                </a:solidFill>
              </a:rPr>
              <a:t>يجوز مع الاخذ في الاعتبار انها تنبؤات قد تصبح وقد تخطأ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1430593"/>
            <a:ext cx="11728096" cy="6373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000" dirty="0">
                <a:solidFill>
                  <a:srgbClr val="FF0000"/>
                </a:solidFill>
              </a:rPr>
              <a:t>لا يجوز حيث أنه لا يعلم الغيب الا الله </a:t>
            </a:r>
          </a:p>
        </p:txBody>
      </p:sp>
    </p:spTree>
    <p:extLst>
      <p:ext uri="{BB962C8B-B14F-4D97-AF65-F5344CB8AC3E}">
        <p14:creationId xmlns:p14="http://schemas.microsoft.com/office/powerpoint/2010/main" val="118571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" y="4676274"/>
            <a:ext cx="11835938" cy="69272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>
                <a:solidFill>
                  <a:schemeClr val="bg1"/>
                </a:solidFill>
              </a:rPr>
              <a:t>السمع ، الأبصار ، الأفئدة ، ( القلوب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5958348"/>
            <a:ext cx="12192000" cy="107663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>
                <a:solidFill>
                  <a:schemeClr val="bg1"/>
                </a:solidFill>
              </a:rPr>
              <a:t>الأمور الحسية المشاهدة ، والعقلية التي يستدل عليها من خلال الآيات كالاستدلال على وجود الله من خلال التأمل في مخلوقاته</a:t>
            </a:r>
          </a:p>
        </p:txBody>
      </p:sp>
    </p:spTree>
    <p:extLst>
      <p:ext uri="{BB962C8B-B14F-4D97-AF65-F5344CB8AC3E}">
        <p14:creationId xmlns:p14="http://schemas.microsoft.com/office/powerpoint/2010/main" val="37128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65" y="0"/>
            <a:ext cx="12206465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وسيلة شرح بيضاوية 2"/>
          <p:cNvSpPr/>
          <p:nvPr/>
        </p:nvSpPr>
        <p:spPr>
          <a:xfrm>
            <a:off x="221380" y="5034013"/>
            <a:ext cx="3416969" cy="539015"/>
          </a:xfrm>
          <a:prstGeom prst="wedgeEllipseCallout">
            <a:avLst>
              <a:gd name="adj1" fmla="val 44801"/>
              <a:gd name="adj2" fmla="val 1214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>
                <a:solidFill>
                  <a:schemeClr val="bg1"/>
                </a:solidFill>
              </a:rPr>
              <a:t>المقصود بالغيب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/>
              <p14:cNvContentPartPr/>
              <p14:nvPr/>
            </p14:nvContentPartPr>
            <p14:xfrm>
              <a:off x="1679040" y="6235200"/>
              <a:ext cx="6276960" cy="75960"/>
            </p14:xfrm>
          </p:contentPart>
        </mc:Choice>
        <mc:Fallback xmlns="">
          <p:pic>
            <p:nvPicPr>
              <p:cNvPr id="2" name="حبر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3200" y="6171480"/>
                <a:ext cx="63086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حبر 4"/>
              <p14:cNvContentPartPr/>
              <p14:nvPr/>
            </p14:nvContentPartPr>
            <p14:xfrm>
              <a:off x="1638720" y="5981760"/>
              <a:ext cx="6339600" cy="206640"/>
            </p14:xfrm>
          </p:contentPart>
        </mc:Choice>
        <mc:Fallback xmlns="">
          <p:pic>
            <p:nvPicPr>
              <p:cNvPr id="5" name="حبر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2880" y="5918040"/>
                <a:ext cx="63712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حبر 5"/>
              <p14:cNvContentPartPr/>
              <p14:nvPr/>
            </p14:nvContentPartPr>
            <p14:xfrm>
              <a:off x="1607040" y="6054480"/>
              <a:ext cx="6360480" cy="38268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1200" y="5991120"/>
                <a:ext cx="639216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65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/>
              <p14:cNvContentPartPr/>
              <p14:nvPr/>
            </p14:nvContentPartPr>
            <p14:xfrm>
              <a:off x="5493240" y="1204560"/>
              <a:ext cx="5688720" cy="118440"/>
            </p14:xfrm>
          </p:contentPart>
        </mc:Choice>
        <mc:Fallback xmlns="">
          <p:pic>
            <p:nvPicPr>
              <p:cNvPr id="2" name="حبر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7400" y="1140840"/>
                <a:ext cx="57204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/>
              <p14:cNvContentPartPr/>
              <p14:nvPr/>
            </p14:nvContentPartPr>
            <p14:xfrm>
              <a:off x="5695200" y="1298160"/>
              <a:ext cx="1306080" cy="3024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9360" y="1234800"/>
                <a:ext cx="13381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/>
              <p14:cNvContentPartPr/>
              <p14:nvPr/>
            </p14:nvContentPartPr>
            <p14:xfrm>
              <a:off x="7402680" y="1110240"/>
              <a:ext cx="3757680" cy="278280"/>
            </p14:xfrm>
          </p:contentPart>
        </mc:Choice>
        <mc:Fallback xmlns="">
          <p:pic>
            <p:nvPicPr>
              <p:cNvPr id="5" name="حبر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6840" y="1046880"/>
                <a:ext cx="378936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حبر 5"/>
              <p14:cNvContentPartPr/>
              <p14:nvPr/>
            </p14:nvContentPartPr>
            <p14:xfrm>
              <a:off x="1902542" y="1125360"/>
              <a:ext cx="6071938" cy="348892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6701" y="1061991"/>
                <a:ext cx="6103261" cy="475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حبر 6"/>
              <p14:cNvContentPartPr/>
              <p14:nvPr/>
            </p14:nvContentPartPr>
            <p14:xfrm>
              <a:off x="7504560" y="1097280"/>
              <a:ext cx="587520" cy="2808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8720" y="1033920"/>
                <a:ext cx="6192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حبر 7"/>
              <p14:cNvContentPartPr/>
              <p14:nvPr/>
            </p14:nvContentPartPr>
            <p14:xfrm>
              <a:off x="7351920" y="1141200"/>
              <a:ext cx="585000" cy="5832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6080" y="1077840"/>
                <a:ext cx="6166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حبر 8"/>
              <p14:cNvContentPartPr/>
              <p14:nvPr/>
            </p14:nvContentPartPr>
            <p14:xfrm>
              <a:off x="6988320" y="1269000"/>
              <a:ext cx="996840" cy="8028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72480" y="1205640"/>
                <a:ext cx="10285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حبر 9"/>
              <p14:cNvContentPartPr/>
              <p14:nvPr/>
            </p14:nvContentPartPr>
            <p14:xfrm>
              <a:off x="7683840" y="1372680"/>
              <a:ext cx="847440" cy="8856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68000" y="1309320"/>
                <a:ext cx="879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حبر 10"/>
              <p14:cNvContentPartPr/>
              <p14:nvPr/>
            </p14:nvContentPartPr>
            <p14:xfrm>
              <a:off x="5075640" y="2609640"/>
              <a:ext cx="6131880" cy="6444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59800" y="2546280"/>
                <a:ext cx="6163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حبر 11"/>
              <p14:cNvContentPartPr/>
              <p14:nvPr/>
            </p14:nvContentPartPr>
            <p14:xfrm>
              <a:off x="4960440" y="2464560"/>
              <a:ext cx="6224760" cy="28152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44600" y="2400840"/>
                <a:ext cx="62564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حبر 12"/>
              <p14:cNvContentPartPr/>
              <p14:nvPr/>
            </p14:nvContentPartPr>
            <p14:xfrm>
              <a:off x="9000360" y="2483280"/>
              <a:ext cx="1536840" cy="113760"/>
            </p14:xfrm>
          </p:contentPart>
        </mc:Choice>
        <mc:Fallback xmlns="">
          <p:pic>
            <p:nvPicPr>
              <p:cNvPr id="13" name="حبر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84520" y="2419920"/>
                <a:ext cx="1568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حبر 13"/>
              <p14:cNvContentPartPr/>
              <p14:nvPr/>
            </p14:nvContentPartPr>
            <p14:xfrm>
              <a:off x="10364040" y="2526480"/>
              <a:ext cx="375480" cy="38880"/>
            </p14:xfrm>
          </p:contentPart>
        </mc:Choice>
        <mc:Fallback xmlns="">
          <p:pic>
            <p:nvPicPr>
              <p:cNvPr id="14" name="حبر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48200" y="2462760"/>
                <a:ext cx="407160" cy="1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25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73178" y="3206526"/>
            <a:ext cx="11845637" cy="69272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>
                <a:solidFill>
                  <a:schemeClr val="bg1"/>
                </a:solidFill>
              </a:rPr>
              <a:t>تثبيتا لفؤاد النبي صلى الله عليه وسلم  ، وموعظة وذكرى للمؤمنين على مر العصور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3179" y="5915892"/>
            <a:ext cx="11845637" cy="69272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>
                <a:solidFill>
                  <a:schemeClr val="bg1"/>
                </a:solidFill>
              </a:rPr>
              <a:t>ليستعد المؤمن ليوم القيامة بأحسن الأعمال وأشرف الخصال والأخلاق </a:t>
            </a:r>
          </a:p>
        </p:txBody>
      </p:sp>
    </p:spTree>
    <p:extLst>
      <p:ext uri="{BB962C8B-B14F-4D97-AF65-F5344CB8AC3E}">
        <p14:creationId xmlns:p14="http://schemas.microsoft.com/office/powerpoint/2010/main" val="20460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/>
              <p14:cNvContentPartPr/>
              <p14:nvPr/>
            </p14:nvContentPartPr>
            <p14:xfrm>
              <a:off x="2178720" y="1652040"/>
              <a:ext cx="7108560" cy="89640"/>
            </p14:xfrm>
          </p:contentPart>
        </mc:Choice>
        <mc:Fallback xmlns="">
          <p:pic>
            <p:nvPicPr>
              <p:cNvPr id="2" name="حبر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2880" y="1588680"/>
                <a:ext cx="71398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/>
              <p14:cNvContentPartPr/>
              <p14:nvPr/>
            </p14:nvContentPartPr>
            <p14:xfrm>
              <a:off x="2107440" y="1652040"/>
              <a:ext cx="7117200" cy="39312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1600" y="1588680"/>
                <a:ext cx="714852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/>
              <p14:cNvContentPartPr/>
              <p14:nvPr/>
            </p14:nvContentPartPr>
            <p14:xfrm>
              <a:off x="3321720" y="1821600"/>
              <a:ext cx="1670400" cy="54000"/>
            </p14:xfrm>
          </p:contentPart>
        </mc:Choice>
        <mc:Fallback xmlns="">
          <p:pic>
            <p:nvPicPr>
              <p:cNvPr id="5" name="حبر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5880" y="1758240"/>
                <a:ext cx="17017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حبر 5"/>
              <p14:cNvContentPartPr/>
              <p14:nvPr/>
            </p14:nvContentPartPr>
            <p14:xfrm>
              <a:off x="258840" y="4643280"/>
              <a:ext cx="11171520" cy="10764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000" y="4579920"/>
                <a:ext cx="112028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حبر 6"/>
              <p14:cNvContentPartPr/>
              <p14:nvPr/>
            </p14:nvContentPartPr>
            <p14:xfrm>
              <a:off x="6357960" y="5402520"/>
              <a:ext cx="5456520" cy="19692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2120" y="5339160"/>
                <a:ext cx="54878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حبر 7"/>
              <p14:cNvContentPartPr/>
              <p14:nvPr/>
            </p14:nvContentPartPr>
            <p14:xfrm>
              <a:off x="3750480" y="4714920"/>
              <a:ext cx="7661880" cy="11628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4640" y="4651560"/>
                <a:ext cx="76932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حبر 8"/>
              <p14:cNvContentPartPr/>
              <p14:nvPr/>
            </p14:nvContentPartPr>
            <p14:xfrm>
              <a:off x="151920" y="4670280"/>
              <a:ext cx="3643560" cy="14328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080" y="4606920"/>
                <a:ext cx="3674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حبر 9"/>
              <p14:cNvContentPartPr/>
              <p14:nvPr/>
            </p14:nvContentPartPr>
            <p14:xfrm>
              <a:off x="232200" y="6063120"/>
              <a:ext cx="3759840" cy="30420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6360" y="5999760"/>
                <a:ext cx="379116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حبر 10"/>
              <p14:cNvContentPartPr/>
              <p14:nvPr/>
            </p14:nvContentPartPr>
            <p14:xfrm>
              <a:off x="205560" y="6152400"/>
              <a:ext cx="3571920" cy="4500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9720" y="6089040"/>
                <a:ext cx="36032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053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2" y="25900"/>
            <a:ext cx="12068067" cy="292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/>
              <p14:cNvContentPartPr/>
              <p14:nvPr/>
            </p14:nvContentPartPr>
            <p14:xfrm>
              <a:off x="6902640" y="339480"/>
              <a:ext cx="4822560" cy="107280"/>
            </p14:xfrm>
          </p:contentPart>
        </mc:Choice>
        <mc:Fallback xmlns="">
          <p:pic>
            <p:nvPicPr>
              <p:cNvPr id="2" name="حبر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6800" y="276120"/>
                <a:ext cx="48538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/>
              <p14:cNvContentPartPr/>
              <p14:nvPr/>
            </p14:nvContentPartPr>
            <p14:xfrm>
              <a:off x="6947280" y="419760"/>
              <a:ext cx="3411360" cy="26820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1440" y="356400"/>
                <a:ext cx="34426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/>
              <p14:cNvContentPartPr/>
              <p14:nvPr/>
            </p14:nvContentPartPr>
            <p14:xfrm>
              <a:off x="9911880" y="464400"/>
              <a:ext cx="1509480" cy="45000"/>
            </p14:xfrm>
          </p:contentPart>
        </mc:Choice>
        <mc:Fallback xmlns="">
          <p:pic>
            <p:nvPicPr>
              <p:cNvPr id="4" name="حبر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6040" y="401040"/>
                <a:ext cx="1540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حبر 4"/>
              <p14:cNvContentPartPr/>
              <p14:nvPr/>
            </p14:nvContentPartPr>
            <p14:xfrm>
              <a:off x="6991920" y="285840"/>
              <a:ext cx="4250880" cy="36000"/>
            </p14:xfrm>
          </p:contentPart>
        </mc:Choice>
        <mc:Fallback xmlns="">
          <p:pic>
            <p:nvPicPr>
              <p:cNvPr id="5" name="حبر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6080" y="222480"/>
                <a:ext cx="42822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حبر 5"/>
              <p14:cNvContentPartPr/>
              <p14:nvPr/>
            </p14:nvContentPartPr>
            <p14:xfrm>
              <a:off x="2375280" y="2152080"/>
              <a:ext cx="8939160" cy="11628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59440" y="2088720"/>
                <a:ext cx="8970480" cy="243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51" y="3033995"/>
            <a:ext cx="12068067" cy="3714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4"/>
          <p:cNvSpPr/>
          <p:nvPr/>
        </p:nvSpPr>
        <p:spPr>
          <a:xfrm>
            <a:off x="89151" y="4173607"/>
            <a:ext cx="12013696" cy="4854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dirty="0"/>
              <a:t>الايمان بالغيب يسبق الايمان بالأركان الستة لأن الأركان الستة كلها غيبية فالغيب يسبق الأركان الستة  </a:t>
            </a:r>
          </a:p>
        </p:txBody>
      </p:sp>
      <p:sp>
        <p:nvSpPr>
          <p:cNvPr id="10" name="Rounded Rectangle 5"/>
          <p:cNvSpPr/>
          <p:nvPr/>
        </p:nvSpPr>
        <p:spPr>
          <a:xfrm>
            <a:off x="89152" y="6034089"/>
            <a:ext cx="12013696" cy="44932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/>
              <a:t>عدد الفتية ‘ المدة التي مكثها الفتية في الكهف </a:t>
            </a:r>
          </a:p>
        </p:txBody>
      </p:sp>
    </p:spTree>
    <p:extLst>
      <p:ext uri="{BB962C8B-B14F-4D97-AF65-F5344CB8AC3E}">
        <p14:creationId xmlns:p14="http://schemas.microsoft.com/office/powerpoint/2010/main" val="30159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8206" y="0"/>
            <a:ext cx="12988412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/>
              <p14:cNvContentPartPr/>
              <p14:nvPr/>
            </p14:nvContentPartPr>
            <p14:xfrm>
              <a:off x="5130360" y="2536920"/>
              <a:ext cx="6445080" cy="63720"/>
            </p14:xfrm>
          </p:contentPart>
        </mc:Choice>
        <mc:Fallback xmlns="">
          <p:pic>
            <p:nvPicPr>
              <p:cNvPr id="2" name="حبر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4520" y="2473560"/>
                <a:ext cx="64764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/>
              <p14:cNvContentPartPr/>
              <p14:nvPr/>
            </p14:nvContentPartPr>
            <p14:xfrm>
              <a:off x="928440" y="2002320"/>
              <a:ext cx="984240" cy="74664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2600" y="1938960"/>
                <a:ext cx="101628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/>
              <p14:cNvContentPartPr/>
              <p14:nvPr/>
            </p14:nvContentPartPr>
            <p14:xfrm>
              <a:off x="11593440" y="3781800"/>
              <a:ext cx="11160" cy="20160"/>
            </p14:xfrm>
          </p:contentPart>
        </mc:Choice>
        <mc:Fallback xmlns="">
          <p:pic>
            <p:nvPicPr>
              <p:cNvPr id="5" name="حبر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7600" y="3718440"/>
                <a:ext cx="42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حبر 5"/>
              <p14:cNvContentPartPr/>
              <p14:nvPr/>
            </p14:nvContentPartPr>
            <p14:xfrm>
              <a:off x="7950600" y="3765960"/>
              <a:ext cx="3649680" cy="14544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4760" y="3702240"/>
                <a:ext cx="36813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حبر 6"/>
              <p14:cNvContentPartPr/>
              <p14:nvPr/>
            </p14:nvContentPartPr>
            <p14:xfrm>
              <a:off x="7130520" y="4502160"/>
              <a:ext cx="4323240" cy="17352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14680" y="4438800"/>
                <a:ext cx="4354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حبر 7"/>
              <p14:cNvContentPartPr/>
              <p14:nvPr/>
            </p14:nvContentPartPr>
            <p14:xfrm>
              <a:off x="11180520" y="5076720"/>
              <a:ext cx="835200" cy="55260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64680" y="5013360"/>
                <a:ext cx="86688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حبر 8"/>
              <p14:cNvContentPartPr/>
              <p14:nvPr/>
            </p14:nvContentPartPr>
            <p14:xfrm>
              <a:off x="10467000" y="4165920"/>
              <a:ext cx="1248480" cy="67464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51160" y="4102200"/>
                <a:ext cx="128016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حبر 9"/>
              <p14:cNvContentPartPr/>
              <p14:nvPr/>
            </p14:nvContentPartPr>
            <p14:xfrm>
              <a:off x="3826080" y="6322680"/>
              <a:ext cx="12960" cy="5760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10240" y="6258960"/>
                <a:ext cx="4464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68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5075"/>
          <a:stretch/>
        </p:blipFill>
        <p:spPr>
          <a:xfrm>
            <a:off x="-12876" y="0"/>
            <a:ext cx="12204876" cy="376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27374"/>
          <a:stretch/>
        </p:blipFill>
        <p:spPr>
          <a:xfrm>
            <a:off x="1872" y="3766782"/>
            <a:ext cx="12204876" cy="30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315</TotalTime>
  <Words>229</Words>
  <Application>Microsoft Office PowerPoint</Application>
  <PresentationFormat>شاشة عريضة</PresentationFormat>
  <Paragraphs>29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محمد السيد الهايشه</dc:creator>
  <cp:lastModifiedBy>غازي حسين حاج جنيد</cp:lastModifiedBy>
  <cp:revision>47</cp:revision>
  <dcterms:created xsi:type="dcterms:W3CDTF">2016-04-11T19:02:38Z</dcterms:created>
  <dcterms:modified xsi:type="dcterms:W3CDTF">2017-04-27T04:05:08Z</dcterms:modified>
</cp:coreProperties>
</file>