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1B3E-73D5-4DE9-ADB5-2570A8AD3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03C34-DB34-45CF-93CA-17FDF6B66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CE7E-A40A-4568-860C-053BE109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8C82C-BC6B-43DB-8152-95B1A5CE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BB03C-45FA-4B25-85B7-267CB7D3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CC2F-FE2E-44A4-A539-CF81AA2B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8ED5D-E7F5-453B-AE07-7C773F5C0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6282-18C4-40DB-B368-B4E49223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02745-0A40-45A1-B845-1A39BAB4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1A1F8-0F2C-4B74-ABA6-4B44712C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E8B8CB-AD3D-4343-997C-BE6A8B246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1B5E8-755F-4718-BC33-71881EAD1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B0C5F-3AE7-4CE8-AA4D-997C403F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5338-0EBC-4CDB-A5DC-5F26D6BC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81050-1B6E-4B90-BE7C-8B6CFFF6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9B5E-A24A-4206-A57F-F2697639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D4C9-EE8A-4260-AE3A-FB436970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CE7-11EE-4CFF-B1B7-5032F232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3F4F7-9F09-4A42-AE5E-15B887B7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BB9C3-FC60-440D-91D4-48BFA6D0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6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CA12-AD76-42C9-9751-7CAA30F8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D277-DBA1-40DD-BB7E-50729C99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D629A-87DE-4EB6-8DED-E97D6F80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14A-1E69-48DD-85FC-24C48B6B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D470B-10F0-4CE9-A7A3-A0E3871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AA92-6345-4BC9-8DF2-FDC3ABA3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A2BF-70C7-47DA-8DC8-820257B39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7F3DB-2474-431F-86A5-970046527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65548-339E-4215-8F5D-0649652B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0E00A-134E-46A4-9DB3-1E038301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8E24-8658-4ADE-A083-25884CC6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E8D1-0574-4A0C-9A39-8C5376AF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DF4C1-ECBF-4838-A8C8-4AC1D701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372B5-6DA2-49BD-BEB6-8A279FFEB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F6691-4905-4C0A-BC66-AC330B9D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625B1-BFEE-41DA-93AC-E2A5AA25B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D8BF7-691D-463F-8F3E-6CBB769D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7F847-7438-42A1-A100-4C4E235D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C391E-76ED-4A85-8CE0-FFDF398C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87D-1F39-4E74-B390-D2C14A2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21598-D6C0-456A-9065-F7E5EC58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7F41C-1F86-454C-96CE-0E3CFD42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BB03D-A223-4589-B55B-C60004EE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4268B-A4C2-4857-86AF-1F27702A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6A5A0-32DC-4754-B343-E2968A37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BAB26-0D41-4911-89C8-8244DDEE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24ED-12DD-4F51-9635-23A02F78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F4E3-D3C1-444B-87CB-60EF3E49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7D8D1-F1EA-4E71-A58B-9786211F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1567B-2A5C-4AF1-9746-30D04AB7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E50C2-15F1-4083-8BD8-BCD1D2DD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9CA7A-C696-40AC-B1F1-00075966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0375-02D6-423E-9633-343078CC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A7C84-D944-4E11-8B2F-E7D4274C0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B5373-9AEC-42CA-A3D0-D35E561ED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937EB-4769-41D9-95B6-3803BB7C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B71E6-1B7A-409D-A104-C4EFD7EC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08BAF-1CFC-44E4-9C70-DFBC583E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112BC-B54D-407C-9BEB-2A099595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CBB8-C82E-447C-95A0-347B21E3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8ACDF-9B1E-44B8-AB98-60496A757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64CF-F15C-4A2E-8301-5FA99B1A4A4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D700-755B-4194-A3B6-C02EF3ADC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3A46-6A47-4E31-8EED-878E2A157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5331-9649-4052-9FE1-4B65B739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3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37BB1F-5950-4086-8F44-1485C7563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9" t="22402" r="35761" b="209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4BE88-D1D5-4FB4-8FDB-62D793A71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8" t="50000" r="44643" b="2040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EED067-28D0-4F73-8B26-F908DF3DD56D}"/>
              </a:ext>
            </a:extLst>
          </p:cNvPr>
          <p:cNvSpPr txBox="1"/>
          <p:nvPr/>
        </p:nvSpPr>
        <p:spPr>
          <a:xfrm>
            <a:off x="3294743" y="2539996"/>
            <a:ext cx="512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  <a:cs typeface="+mj-cs"/>
              </a:rPr>
              <a:t>عذب الصوت 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BE34B-4511-4F2B-B4BC-75456A9ED1A4}"/>
              </a:ext>
            </a:extLst>
          </p:cNvPr>
          <p:cNvSpPr txBox="1"/>
          <p:nvPr/>
        </p:nvSpPr>
        <p:spPr>
          <a:xfrm>
            <a:off x="3345545" y="3389080"/>
            <a:ext cx="512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سمح الوجه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85EB6-4A24-4EC1-92E2-5BCB121A1AED}"/>
              </a:ext>
            </a:extLst>
          </p:cNvPr>
          <p:cNvSpPr txBox="1"/>
          <p:nvPr/>
        </p:nvSpPr>
        <p:spPr>
          <a:xfrm>
            <a:off x="3345543" y="4230908"/>
            <a:ext cx="512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  <a:cs typeface="+mj-cs"/>
              </a:rPr>
              <a:t>كبير القلب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94312-D8D6-4924-97B2-529E7E3FF2E7}"/>
              </a:ext>
            </a:extLst>
          </p:cNvPr>
          <p:cNvSpPr txBox="1"/>
          <p:nvPr/>
        </p:nvSpPr>
        <p:spPr>
          <a:xfrm>
            <a:off x="3374572" y="5072739"/>
            <a:ext cx="512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كثيف الشعر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59131-9EEB-476D-827F-6B212786A25C}"/>
              </a:ext>
            </a:extLst>
          </p:cNvPr>
          <p:cNvSpPr txBox="1"/>
          <p:nvPr/>
        </p:nvSpPr>
        <p:spPr>
          <a:xfrm>
            <a:off x="3331028" y="5914569"/>
            <a:ext cx="512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  <a:cs typeface="+mj-cs"/>
              </a:rPr>
              <a:t>حاد اللهجة 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6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7D9C97-30EF-4D1B-AA0E-DBEA2F375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9" t="24142" r="44022" b="7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9F4ACB-0557-43A7-B984-710EEFB23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6" t="25654" r="43462" b="376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8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1D1D2-7EE8-4281-9D38-F1F037F7A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6" t="62647" r="43462" b="132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AFF71-2AE7-4784-9B9D-DE9A9153A71B}"/>
              </a:ext>
            </a:extLst>
          </p:cNvPr>
          <p:cNvSpPr/>
          <p:nvPr/>
        </p:nvSpPr>
        <p:spPr>
          <a:xfrm>
            <a:off x="7315200" y="1422400"/>
            <a:ext cx="1233714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146C4F-6127-48A1-8A38-4923459D6267}"/>
              </a:ext>
            </a:extLst>
          </p:cNvPr>
          <p:cNvSpPr/>
          <p:nvPr/>
        </p:nvSpPr>
        <p:spPr>
          <a:xfrm>
            <a:off x="3004457" y="1415145"/>
            <a:ext cx="420914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CF4D8-3808-4179-B63B-179853BD74CD}"/>
              </a:ext>
            </a:extLst>
          </p:cNvPr>
          <p:cNvSpPr/>
          <p:nvPr/>
        </p:nvSpPr>
        <p:spPr>
          <a:xfrm>
            <a:off x="8708570" y="2227942"/>
            <a:ext cx="921655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28566-16D4-42ED-A0BD-D78D80871CEC}"/>
              </a:ext>
            </a:extLst>
          </p:cNvPr>
          <p:cNvSpPr/>
          <p:nvPr/>
        </p:nvSpPr>
        <p:spPr>
          <a:xfrm>
            <a:off x="7184571" y="2198906"/>
            <a:ext cx="1516743" cy="616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E4172-E954-4730-8610-7C4E8000833F}"/>
              </a:ext>
            </a:extLst>
          </p:cNvPr>
          <p:cNvSpPr/>
          <p:nvPr/>
        </p:nvSpPr>
        <p:spPr>
          <a:xfrm>
            <a:off x="6560460" y="2888342"/>
            <a:ext cx="1516743" cy="798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19846-C7D6-4294-97D3-60B1955E9DD9}"/>
              </a:ext>
            </a:extLst>
          </p:cNvPr>
          <p:cNvSpPr/>
          <p:nvPr/>
        </p:nvSpPr>
        <p:spPr>
          <a:xfrm>
            <a:off x="8345714" y="3686634"/>
            <a:ext cx="1632861" cy="798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AA457-5467-4171-A4A5-5268EBEF91DD}"/>
              </a:ext>
            </a:extLst>
          </p:cNvPr>
          <p:cNvSpPr/>
          <p:nvPr/>
        </p:nvSpPr>
        <p:spPr>
          <a:xfrm>
            <a:off x="8345715" y="4651829"/>
            <a:ext cx="1632860" cy="703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19A45-DB0D-453A-8366-430B782AE926}"/>
              </a:ext>
            </a:extLst>
          </p:cNvPr>
          <p:cNvSpPr/>
          <p:nvPr/>
        </p:nvSpPr>
        <p:spPr>
          <a:xfrm>
            <a:off x="7082971" y="4586504"/>
            <a:ext cx="1197430" cy="703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B486C-19CB-4791-9DB4-69AFBB922883}"/>
              </a:ext>
            </a:extLst>
          </p:cNvPr>
          <p:cNvSpPr/>
          <p:nvPr/>
        </p:nvSpPr>
        <p:spPr>
          <a:xfrm>
            <a:off x="5225143" y="4448621"/>
            <a:ext cx="580571" cy="841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D5DBA-5C46-4F74-B660-0D69AE667704}"/>
              </a:ext>
            </a:extLst>
          </p:cNvPr>
          <p:cNvSpPr/>
          <p:nvPr/>
        </p:nvSpPr>
        <p:spPr>
          <a:xfrm>
            <a:off x="3243942" y="4709883"/>
            <a:ext cx="580571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5E0C50-86A5-4D44-A23F-CECF6B3F14D1}"/>
              </a:ext>
            </a:extLst>
          </p:cNvPr>
          <p:cNvSpPr/>
          <p:nvPr/>
        </p:nvSpPr>
        <p:spPr>
          <a:xfrm>
            <a:off x="1574796" y="4586504"/>
            <a:ext cx="1110347" cy="76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E4119-D3F2-4D9E-884D-5E4A1E6E32AB}"/>
              </a:ext>
            </a:extLst>
          </p:cNvPr>
          <p:cNvSpPr/>
          <p:nvPr/>
        </p:nvSpPr>
        <p:spPr>
          <a:xfrm>
            <a:off x="7082971" y="5428338"/>
            <a:ext cx="2242456" cy="631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689138-33E6-4494-B3C3-57526C992EDA}"/>
              </a:ext>
            </a:extLst>
          </p:cNvPr>
          <p:cNvSpPr/>
          <p:nvPr/>
        </p:nvSpPr>
        <p:spPr>
          <a:xfrm>
            <a:off x="5704114" y="5428338"/>
            <a:ext cx="1299033" cy="631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9C2B-7934-4493-AD8F-2E61F42F4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7" t="17396" r="45493" b="56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2B0B9-1328-4999-B6C6-BD09BF5CB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8" t="46080" r="44732" b="5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A17A1-A75A-4E0C-9CAD-F150F9387D25}"/>
              </a:ext>
            </a:extLst>
          </p:cNvPr>
          <p:cNvSpPr/>
          <p:nvPr/>
        </p:nvSpPr>
        <p:spPr>
          <a:xfrm>
            <a:off x="5399318" y="1422400"/>
            <a:ext cx="1233714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3DB738-285B-4842-935D-AE78FB0DA608}"/>
              </a:ext>
            </a:extLst>
          </p:cNvPr>
          <p:cNvSpPr/>
          <p:nvPr/>
        </p:nvSpPr>
        <p:spPr>
          <a:xfrm>
            <a:off x="9579429" y="2438399"/>
            <a:ext cx="1233714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1BAB5-2597-484E-97DF-D5EC853A954F}"/>
              </a:ext>
            </a:extLst>
          </p:cNvPr>
          <p:cNvSpPr/>
          <p:nvPr/>
        </p:nvSpPr>
        <p:spPr>
          <a:xfrm>
            <a:off x="1705427" y="2460172"/>
            <a:ext cx="1233714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83F8E-48FD-4D81-AC3F-ECE5B38EE909}"/>
              </a:ext>
            </a:extLst>
          </p:cNvPr>
          <p:cNvSpPr/>
          <p:nvPr/>
        </p:nvSpPr>
        <p:spPr>
          <a:xfrm>
            <a:off x="5363025" y="3331025"/>
            <a:ext cx="1233714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244D2-6D08-422A-9848-B3F6832D7031}"/>
              </a:ext>
            </a:extLst>
          </p:cNvPr>
          <p:cNvSpPr/>
          <p:nvPr/>
        </p:nvSpPr>
        <p:spPr>
          <a:xfrm>
            <a:off x="4709881" y="4332512"/>
            <a:ext cx="1233714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5A0664-AAB6-4049-930E-84C4982F82B0}"/>
              </a:ext>
            </a:extLst>
          </p:cNvPr>
          <p:cNvSpPr/>
          <p:nvPr/>
        </p:nvSpPr>
        <p:spPr>
          <a:xfrm>
            <a:off x="6320975" y="5304969"/>
            <a:ext cx="834567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A8E71-F1FC-46C7-A9DC-5BC62BFE8B5F}"/>
              </a:ext>
            </a:extLst>
          </p:cNvPr>
          <p:cNvSpPr/>
          <p:nvPr/>
        </p:nvSpPr>
        <p:spPr>
          <a:xfrm>
            <a:off x="5399319" y="5312229"/>
            <a:ext cx="834567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77981-7279-4CF6-A766-880E3071655E}"/>
              </a:ext>
            </a:extLst>
          </p:cNvPr>
          <p:cNvSpPr/>
          <p:nvPr/>
        </p:nvSpPr>
        <p:spPr>
          <a:xfrm>
            <a:off x="10914749" y="6154054"/>
            <a:ext cx="834567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625CC-6234-497F-B503-6BEDC5F5D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4" t="25173" r="44167" b="329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2BBC5A-C384-46D4-8839-84A152BBED5B}"/>
              </a:ext>
            </a:extLst>
          </p:cNvPr>
          <p:cNvSpPr/>
          <p:nvPr/>
        </p:nvSpPr>
        <p:spPr>
          <a:xfrm>
            <a:off x="8135261" y="689424"/>
            <a:ext cx="834567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6BB70-2C1E-4D93-AE14-74FC310050EC}"/>
              </a:ext>
            </a:extLst>
          </p:cNvPr>
          <p:cNvSpPr/>
          <p:nvPr/>
        </p:nvSpPr>
        <p:spPr>
          <a:xfrm>
            <a:off x="6320975" y="2852054"/>
            <a:ext cx="834567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91172-0D03-4329-91EA-421E57E4EAD6}"/>
              </a:ext>
            </a:extLst>
          </p:cNvPr>
          <p:cNvSpPr/>
          <p:nvPr/>
        </p:nvSpPr>
        <p:spPr>
          <a:xfrm>
            <a:off x="6712861" y="3839029"/>
            <a:ext cx="834567" cy="406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FF419-77E9-409E-9DF4-43FA866AA5F7}"/>
              </a:ext>
            </a:extLst>
          </p:cNvPr>
          <p:cNvSpPr txBox="1"/>
          <p:nvPr/>
        </p:nvSpPr>
        <p:spPr>
          <a:xfrm>
            <a:off x="11074400" y="6096001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تـ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AD433-8379-4FC3-A397-9A2B824A3301}"/>
              </a:ext>
            </a:extLst>
          </p:cNvPr>
          <p:cNvSpPr txBox="1"/>
          <p:nvPr/>
        </p:nvSpPr>
        <p:spPr>
          <a:xfrm>
            <a:off x="10109200" y="6074233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و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187BC-55E6-4216-9780-39D246B775DA}"/>
              </a:ext>
            </a:extLst>
          </p:cNvPr>
          <p:cNvSpPr txBox="1"/>
          <p:nvPr/>
        </p:nvSpPr>
        <p:spPr>
          <a:xfrm>
            <a:off x="8948056" y="6088745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فـ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DB0CA-A1D9-4FDA-B511-C7475A8CC658}"/>
              </a:ext>
            </a:extLst>
          </p:cNvPr>
          <p:cNvSpPr txBox="1"/>
          <p:nvPr/>
        </p:nvSpPr>
        <p:spPr>
          <a:xfrm>
            <a:off x="7852228" y="6096002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ــيـ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CB9A9-2445-4FC4-ADBE-924F8C8F8543}"/>
              </a:ext>
            </a:extLst>
          </p:cNvPr>
          <p:cNvSpPr txBox="1"/>
          <p:nvPr/>
        </p:nvSpPr>
        <p:spPr>
          <a:xfrm>
            <a:off x="6770914" y="6045201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ـق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5E46C-2B91-41FC-8B2B-8A56A0F1020F}"/>
              </a:ext>
            </a:extLst>
          </p:cNvPr>
          <p:cNvSpPr txBox="1"/>
          <p:nvPr/>
        </p:nvSpPr>
        <p:spPr>
          <a:xfrm>
            <a:off x="5704116" y="6037945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ا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671FC-15CF-48CA-9710-E39DA1D6DFB0}"/>
              </a:ext>
            </a:extLst>
          </p:cNvPr>
          <p:cNvSpPr txBox="1"/>
          <p:nvPr/>
        </p:nvSpPr>
        <p:spPr>
          <a:xfrm>
            <a:off x="4651831" y="6045203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لـ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1A8E2-78C9-4352-9E11-51BB8605EDC7}"/>
              </a:ext>
            </a:extLst>
          </p:cNvPr>
          <p:cNvSpPr txBox="1"/>
          <p:nvPr/>
        </p:nvSpPr>
        <p:spPr>
          <a:xfrm>
            <a:off x="3556004" y="6037944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ـحـ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6047E-88CC-47EB-B63F-2D6DACCC45B9}"/>
              </a:ext>
            </a:extLst>
          </p:cNvPr>
          <p:cNvSpPr txBox="1"/>
          <p:nvPr/>
        </p:nvSpPr>
        <p:spPr>
          <a:xfrm>
            <a:off x="2518234" y="6030687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ـكـ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D1309-3615-4ED8-980E-8466D823913E}"/>
              </a:ext>
            </a:extLst>
          </p:cNvPr>
          <p:cNvSpPr txBox="1"/>
          <p:nvPr/>
        </p:nvSpPr>
        <p:spPr>
          <a:xfrm>
            <a:off x="1436922" y="5994401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ـيـ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862E5-21F3-4CFD-AD90-37CB8194CDFF}"/>
              </a:ext>
            </a:extLst>
          </p:cNvPr>
          <p:cNvSpPr txBox="1"/>
          <p:nvPr/>
        </p:nvSpPr>
        <p:spPr>
          <a:xfrm>
            <a:off x="326578" y="5972632"/>
            <a:ext cx="68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ـم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B9C8E5-DBC3-4690-A189-A7CFE0542E05}"/>
              </a:ext>
            </a:extLst>
          </p:cNvPr>
          <p:cNvSpPr txBox="1"/>
          <p:nvPr/>
        </p:nvSpPr>
        <p:spPr>
          <a:xfrm>
            <a:off x="7155542" y="4376057"/>
            <a:ext cx="372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dirty="0">
                <a:solidFill>
                  <a:srgbClr val="FF0000"/>
                </a:solidFill>
                <a:cs typeface="+mj-cs"/>
              </a:rPr>
              <a:t>توفيق الحكيم 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88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EB522-075E-44A1-BEC4-A554CB405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1" t="50000" r="43214" b="19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C6B47A-8EDF-4D68-81BE-DFF0C66B7FDC}"/>
              </a:ext>
            </a:extLst>
          </p:cNvPr>
          <p:cNvSpPr/>
          <p:nvPr/>
        </p:nvSpPr>
        <p:spPr>
          <a:xfrm>
            <a:off x="4717143" y="1451427"/>
            <a:ext cx="252548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B487B-F5AF-4D5C-9C99-BCD36D5B53BB}"/>
              </a:ext>
            </a:extLst>
          </p:cNvPr>
          <p:cNvSpPr/>
          <p:nvPr/>
        </p:nvSpPr>
        <p:spPr>
          <a:xfrm>
            <a:off x="2757714" y="2097313"/>
            <a:ext cx="798286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3C8516-88AE-48A9-8123-D0444D820CB4}"/>
              </a:ext>
            </a:extLst>
          </p:cNvPr>
          <p:cNvSpPr/>
          <p:nvPr/>
        </p:nvSpPr>
        <p:spPr>
          <a:xfrm>
            <a:off x="10769600" y="2881081"/>
            <a:ext cx="97971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30110-FF87-4D34-98A3-526733C8E621}"/>
              </a:ext>
            </a:extLst>
          </p:cNvPr>
          <p:cNvSpPr/>
          <p:nvPr/>
        </p:nvSpPr>
        <p:spPr>
          <a:xfrm>
            <a:off x="7242628" y="2823027"/>
            <a:ext cx="1734459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22C6E-3601-43D6-AA1E-49E6EA74F969}"/>
              </a:ext>
            </a:extLst>
          </p:cNvPr>
          <p:cNvSpPr/>
          <p:nvPr/>
        </p:nvSpPr>
        <p:spPr>
          <a:xfrm>
            <a:off x="3120571" y="2823027"/>
            <a:ext cx="156028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A0B4E-179C-4721-A7C1-79F053775942}"/>
              </a:ext>
            </a:extLst>
          </p:cNvPr>
          <p:cNvSpPr/>
          <p:nvPr/>
        </p:nvSpPr>
        <p:spPr>
          <a:xfrm>
            <a:off x="7213600" y="3548742"/>
            <a:ext cx="1807028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75A1F-DE37-4809-A008-F234539E5A00}"/>
              </a:ext>
            </a:extLst>
          </p:cNvPr>
          <p:cNvSpPr/>
          <p:nvPr/>
        </p:nvSpPr>
        <p:spPr>
          <a:xfrm>
            <a:off x="5479142" y="3534226"/>
            <a:ext cx="1683656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B36E7-1B53-4BD1-8AE6-C35402464D04}"/>
              </a:ext>
            </a:extLst>
          </p:cNvPr>
          <p:cNvSpPr/>
          <p:nvPr/>
        </p:nvSpPr>
        <p:spPr>
          <a:xfrm>
            <a:off x="1734456" y="3548739"/>
            <a:ext cx="252548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10CF5-8E91-4D06-8AD7-C4537B5C7B42}"/>
              </a:ext>
            </a:extLst>
          </p:cNvPr>
          <p:cNvSpPr/>
          <p:nvPr/>
        </p:nvSpPr>
        <p:spPr>
          <a:xfrm>
            <a:off x="4876800" y="4245426"/>
            <a:ext cx="232954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6D6A8-E4D4-4C9C-BFD5-3AD413E57DD1}"/>
              </a:ext>
            </a:extLst>
          </p:cNvPr>
          <p:cNvSpPr/>
          <p:nvPr/>
        </p:nvSpPr>
        <p:spPr>
          <a:xfrm>
            <a:off x="9245600" y="4985657"/>
            <a:ext cx="870858" cy="602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DC899-75AE-4ECF-A43B-C588F9354C3D}"/>
              </a:ext>
            </a:extLst>
          </p:cNvPr>
          <p:cNvSpPr/>
          <p:nvPr/>
        </p:nvSpPr>
        <p:spPr>
          <a:xfrm>
            <a:off x="6647543" y="4956630"/>
            <a:ext cx="1705428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53288-9182-42A5-AB3F-29D5771265E4}"/>
              </a:ext>
            </a:extLst>
          </p:cNvPr>
          <p:cNvSpPr/>
          <p:nvPr/>
        </p:nvSpPr>
        <p:spPr>
          <a:xfrm>
            <a:off x="5080000" y="4971144"/>
            <a:ext cx="1386114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200F40-BE2A-4F94-8485-CA98A5A78891}"/>
              </a:ext>
            </a:extLst>
          </p:cNvPr>
          <p:cNvSpPr/>
          <p:nvPr/>
        </p:nvSpPr>
        <p:spPr>
          <a:xfrm>
            <a:off x="1748970" y="4826000"/>
            <a:ext cx="136434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130F72-B017-47E3-AE23-A46CA6258653}"/>
              </a:ext>
            </a:extLst>
          </p:cNvPr>
          <p:cNvSpPr/>
          <p:nvPr/>
        </p:nvSpPr>
        <p:spPr>
          <a:xfrm>
            <a:off x="936172" y="4913084"/>
            <a:ext cx="682169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E6775-057F-48FA-A60B-D85E4D575C82}"/>
              </a:ext>
            </a:extLst>
          </p:cNvPr>
          <p:cNvSpPr/>
          <p:nvPr/>
        </p:nvSpPr>
        <p:spPr>
          <a:xfrm>
            <a:off x="10798637" y="5587997"/>
            <a:ext cx="979715" cy="667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C9CBA7-4C63-40B6-83FE-32C8E4FCC2C4}"/>
              </a:ext>
            </a:extLst>
          </p:cNvPr>
          <p:cNvSpPr/>
          <p:nvPr/>
        </p:nvSpPr>
        <p:spPr>
          <a:xfrm>
            <a:off x="1226455" y="1407886"/>
            <a:ext cx="2126344" cy="631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43149-60CF-424D-8240-5DE58C11A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0" t="27502" r="44047" b="22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57893D-9C4C-40CB-9CF1-0C9A3C60353D}"/>
              </a:ext>
            </a:extLst>
          </p:cNvPr>
          <p:cNvCxnSpPr/>
          <p:nvPr/>
        </p:nvCxnSpPr>
        <p:spPr>
          <a:xfrm flipH="1">
            <a:off x="5791200" y="1262743"/>
            <a:ext cx="5196114" cy="24093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2CFE4D-B038-4936-8532-AF2AEEF5B72F}"/>
              </a:ext>
            </a:extLst>
          </p:cNvPr>
          <p:cNvCxnSpPr>
            <a:cxnSpLocks/>
          </p:cNvCxnSpPr>
          <p:nvPr/>
        </p:nvCxnSpPr>
        <p:spPr>
          <a:xfrm flipH="1">
            <a:off x="5791200" y="1647372"/>
            <a:ext cx="5174344" cy="384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23CC4C-A68B-4C98-8D1F-3A658AF92257}"/>
              </a:ext>
            </a:extLst>
          </p:cNvPr>
          <p:cNvCxnSpPr>
            <a:cxnSpLocks/>
          </p:cNvCxnSpPr>
          <p:nvPr/>
        </p:nvCxnSpPr>
        <p:spPr>
          <a:xfrm flipH="1">
            <a:off x="5791200" y="2068285"/>
            <a:ext cx="4826003" cy="1182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F42985-7A55-4F24-8937-318D11A14357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1262743"/>
            <a:ext cx="4695372" cy="1182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37B00A-9020-4709-8C22-A9DFCDF2E52C}"/>
              </a:ext>
            </a:extLst>
          </p:cNvPr>
          <p:cNvCxnSpPr>
            <a:cxnSpLocks/>
          </p:cNvCxnSpPr>
          <p:nvPr/>
        </p:nvCxnSpPr>
        <p:spPr>
          <a:xfrm flipH="1">
            <a:off x="5791200" y="2852055"/>
            <a:ext cx="482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B6D5FE-A9A8-4B56-AFE4-53D4558B3E52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1647372"/>
            <a:ext cx="5159830" cy="1611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3B66D4-AB5D-4BE2-895A-86AFF5FDEB30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2481942"/>
            <a:ext cx="4695373" cy="1197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A2B310-B212-40B8-96DD-08D923BD4FF8}"/>
              </a:ext>
            </a:extLst>
          </p:cNvPr>
          <p:cNvSpPr txBox="1"/>
          <p:nvPr/>
        </p:nvSpPr>
        <p:spPr>
          <a:xfrm>
            <a:off x="1190168" y="3817258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كان محمد </a:t>
            </a:r>
            <a:r>
              <a:rPr lang="ar-AE" sz="3200" b="1" dirty="0">
                <a:solidFill>
                  <a:srgbClr val="00B0F0"/>
                </a:solidFill>
                <a:cs typeface="+mj-cs"/>
              </a:rPr>
              <a:t>أول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00B0F0"/>
                </a:solidFill>
                <a:cs typeface="+mj-cs"/>
              </a:rPr>
              <a:t>المشجعين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في المباراة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087246-3F0D-488D-8CC6-E01D0C795CA5}"/>
              </a:ext>
            </a:extLst>
          </p:cNvPr>
          <p:cNvSpPr txBox="1"/>
          <p:nvPr/>
        </p:nvSpPr>
        <p:spPr>
          <a:xfrm>
            <a:off x="1211940" y="4245429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ألفيت </a:t>
            </a:r>
            <a:r>
              <a:rPr lang="ar-AE" sz="3200" b="1" dirty="0">
                <a:solidFill>
                  <a:srgbClr val="FF3399"/>
                </a:solidFill>
                <a:cs typeface="+mj-cs"/>
              </a:rPr>
              <a:t>باب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FF3399"/>
                </a:solidFill>
                <a:cs typeface="+mj-cs"/>
              </a:rPr>
              <a:t>الشقة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 مفتوحا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66EBF-2F7B-4FA2-B42C-15B364FE3599}"/>
              </a:ext>
            </a:extLst>
          </p:cNvPr>
          <p:cNvSpPr txBox="1"/>
          <p:nvPr/>
        </p:nvSpPr>
        <p:spPr>
          <a:xfrm>
            <a:off x="1342568" y="4651829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يستخدم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00B0F0"/>
                </a:solidFill>
                <a:cs typeface="+mj-cs"/>
              </a:rPr>
              <a:t>رشاش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00B0F0"/>
                </a:solidFill>
                <a:cs typeface="+mj-cs"/>
              </a:rPr>
              <a:t>الماء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في ري المزروعات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11B23-CD93-486B-88E4-783F8580C379}"/>
              </a:ext>
            </a:extLst>
          </p:cNvPr>
          <p:cNvSpPr txBox="1"/>
          <p:nvPr/>
        </p:nvSpPr>
        <p:spPr>
          <a:xfrm>
            <a:off x="1342568" y="5072743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ارتشفت </a:t>
            </a:r>
            <a:r>
              <a:rPr lang="ar-AE" sz="3200" b="1" dirty="0">
                <a:solidFill>
                  <a:srgbClr val="92D050"/>
                </a:solidFill>
                <a:cs typeface="+mj-cs"/>
              </a:rPr>
              <a:t>فنجان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92D050"/>
                </a:solidFill>
                <a:cs typeface="+mj-cs"/>
              </a:rPr>
              <a:t>القهوة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 صباحا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CE47F-E99E-4074-8F05-B9E806746131}"/>
              </a:ext>
            </a:extLst>
          </p:cNvPr>
          <p:cNvSpPr txBox="1"/>
          <p:nvPr/>
        </p:nvSpPr>
        <p:spPr>
          <a:xfrm>
            <a:off x="1299026" y="5493654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الاختبار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FFC000"/>
                </a:solidFill>
                <a:cs typeface="+mj-cs"/>
              </a:rPr>
              <a:t>يوم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FFC000"/>
                </a:solidFill>
                <a:cs typeface="+mj-cs"/>
              </a:rPr>
              <a:t>الثلاثاء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القادم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ED5ED-6261-4159-87ED-1FC54BDE93B5}"/>
              </a:ext>
            </a:extLst>
          </p:cNvPr>
          <p:cNvSpPr txBox="1"/>
          <p:nvPr/>
        </p:nvSpPr>
        <p:spPr>
          <a:xfrm>
            <a:off x="1342568" y="5929082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تحدث الطالب 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أثناء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الدرس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345573-18D4-436E-982F-53C82A333346}"/>
              </a:ext>
            </a:extLst>
          </p:cNvPr>
          <p:cNvSpPr txBox="1"/>
          <p:nvPr/>
        </p:nvSpPr>
        <p:spPr>
          <a:xfrm>
            <a:off x="1342568" y="6277429"/>
            <a:ext cx="1034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تصطف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92D050"/>
                </a:solidFill>
                <a:cs typeface="+mj-cs"/>
              </a:rPr>
              <a:t>سيارات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rgbClr val="92D050"/>
                </a:solidFill>
                <a:cs typeface="+mj-cs"/>
              </a:rPr>
              <a:t>الأجرة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أمام</a:t>
            </a:r>
            <a:r>
              <a:rPr lang="ar-AE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AE" sz="32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الفندق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1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56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الزعابي</dc:creator>
  <cp:lastModifiedBy>شما الزعابي</cp:lastModifiedBy>
  <cp:revision>15</cp:revision>
  <dcterms:created xsi:type="dcterms:W3CDTF">2019-04-18T08:11:10Z</dcterms:created>
  <dcterms:modified xsi:type="dcterms:W3CDTF">2019-04-18T09:45:25Z</dcterms:modified>
</cp:coreProperties>
</file>