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86" autoAdjust="0"/>
  </p:normalViewPr>
  <p:slideViewPr>
    <p:cSldViewPr>
      <p:cViewPr varScale="1">
        <p:scale>
          <a:sx n="74" d="100"/>
          <a:sy n="74" d="100"/>
        </p:scale>
        <p:origin x="-104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slide" Target="slides/slide41.xml" /><Relationship Id="rId47" Type="http://schemas.openxmlformats.org/officeDocument/2006/relationships/slide" Target="slides/slide46.xml" /><Relationship Id="rId50" Type="http://schemas.openxmlformats.org/officeDocument/2006/relationships/slide" Target="slides/slide49.xml" /><Relationship Id="rId55" Type="http://schemas.openxmlformats.org/officeDocument/2006/relationships/slide" Target="slides/slide54.xml" /><Relationship Id="rId7" Type="http://schemas.openxmlformats.org/officeDocument/2006/relationships/slide" Target="slides/slide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slide" Target="slides/slide40.xml" /><Relationship Id="rId54" Type="http://schemas.openxmlformats.org/officeDocument/2006/relationships/slide" Target="slides/slide53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slide" Target="slides/slide44.xml" /><Relationship Id="rId53" Type="http://schemas.openxmlformats.org/officeDocument/2006/relationships/slide" Target="slides/slide52.xml" /><Relationship Id="rId58" Type="http://schemas.openxmlformats.org/officeDocument/2006/relationships/presProps" Target="pres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49" Type="http://schemas.openxmlformats.org/officeDocument/2006/relationships/slide" Target="slides/slide48.xml" /><Relationship Id="rId57" Type="http://schemas.openxmlformats.org/officeDocument/2006/relationships/slide" Target="slides/slide56.xml" /><Relationship Id="rId61" Type="http://schemas.openxmlformats.org/officeDocument/2006/relationships/tableStyles" Target="tableStyle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slide" Target="slides/slide43.xml" /><Relationship Id="rId52" Type="http://schemas.openxmlformats.org/officeDocument/2006/relationships/slide" Target="slides/slide51.xml" /><Relationship Id="rId60" Type="http://schemas.openxmlformats.org/officeDocument/2006/relationships/theme" Target="theme/theme1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slide" Target="slides/slide42.xml" /><Relationship Id="rId48" Type="http://schemas.openxmlformats.org/officeDocument/2006/relationships/slide" Target="slides/slide47.xml" /><Relationship Id="rId56" Type="http://schemas.openxmlformats.org/officeDocument/2006/relationships/slide" Target="slides/slide55.xml" /><Relationship Id="rId8" Type="http://schemas.openxmlformats.org/officeDocument/2006/relationships/slide" Target="slides/slide7.xml" /><Relationship Id="rId51" Type="http://schemas.openxmlformats.org/officeDocument/2006/relationships/slide" Target="slides/slide50.xml" /><Relationship Id="rId3" Type="http://schemas.openxmlformats.org/officeDocument/2006/relationships/slide" Target="slides/slide2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slide" Target="slides/slide45.xml" /><Relationship Id="rId59" Type="http://schemas.openxmlformats.org/officeDocument/2006/relationships/viewProps" Target="view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81ED3-D69D-43C7-BCD5-1E3C15B74E2D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85383-AA06-481E-AF59-61F5E5C30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322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81ED3-D69D-43C7-BCD5-1E3C15B74E2D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85383-AA06-481E-AF59-61F5E5C30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791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81ED3-D69D-43C7-BCD5-1E3C15B74E2D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85383-AA06-481E-AF59-61F5E5C30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098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81ED3-D69D-43C7-BCD5-1E3C15B74E2D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85383-AA06-481E-AF59-61F5E5C30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628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81ED3-D69D-43C7-BCD5-1E3C15B74E2D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85383-AA06-481E-AF59-61F5E5C30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153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81ED3-D69D-43C7-BCD5-1E3C15B74E2D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85383-AA06-481E-AF59-61F5E5C30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25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81ED3-D69D-43C7-BCD5-1E3C15B74E2D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85383-AA06-481E-AF59-61F5E5C30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343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81ED3-D69D-43C7-BCD5-1E3C15B74E2D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85383-AA06-481E-AF59-61F5E5C30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69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81ED3-D69D-43C7-BCD5-1E3C15B74E2D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85383-AA06-481E-AF59-61F5E5C30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827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81ED3-D69D-43C7-BCD5-1E3C15B74E2D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85383-AA06-481E-AF59-61F5E5C30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253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81ED3-D69D-43C7-BCD5-1E3C15B74E2D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85383-AA06-481E-AF59-61F5E5C30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327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381ED3-D69D-43C7-BCD5-1E3C15B74E2D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A85383-AA06-481E-AF59-61F5E5C30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475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1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1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1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1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1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1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1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1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1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1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1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1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1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1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1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1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1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1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1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1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1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1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 /><Relationship Id="rId1" Type="http://schemas.openxmlformats.org/officeDocument/2006/relationships/slideLayout" Target="../slideLayouts/slideLayout1.xml" 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 /><Relationship Id="rId1" Type="http://schemas.openxmlformats.org/officeDocument/2006/relationships/slideLayout" Target="../slideLayouts/slideLayout1.xml" 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 /><Relationship Id="rId1" Type="http://schemas.openxmlformats.org/officeDocument/2006/relationships/slideLayout" Target="../slideLayouts/slideLayout1.xml" 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1.xml" 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 /><Relationship Id="rId1" Type="http://schemas.openxmlformats.org/officeDocument/2006/relationships/slideLayout" Target="../slideLayouts/slideLayout1.xml" 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 /><Relationship Id="rId1" Type="http://schemas.openxmlformats.org/officeDocument/2006/relationships/slideLayout" Target="../slideLayouts/slideLayout1.xml" 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 /><Relationship Id="rId1" Type="http://schemas.openxmlformats.org/officeDocument/2006/relationships/slideLayout" Target="../slideLayouts/slideLayout1.xml" 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 /><Relationship Id="rId1" Type="http://schemas.openxmlformats.org/officeDocument/2006/relationships/slideLayout" Target="../slideLayouts/slideLayout1.xml" 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 /><Relationship Id="rId1" Type="http://schemas.openxmlformats.org/officeDocument/2006/relationships/slideLayout" Target="../slideLayouts/slideLayout1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1.xml" 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 /><Relationship Id="rId1" Type="http://schemas.openxmlformats.org/officeDocument/2006/relationships/slideLayout" Target="../slideLayouts/slideLayout1.xml" 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 /><Relationship Id="rId1" Type="http://schemas.openxmlformats.org/officeDocument/2006/relationships/slideLayout" Target="../slideLayouts/slideLayout1.xml" 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 /><Relationship Id="rId1" Type="http://schemas.openxmlformats.org/officeDocument/2006/relationships/slideLayout" Target="../slideLayouts/slideLayout1.xml" 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 /><Relationship Id="rId1" Type="http://schemas.openxmlformats.org/officeDocument/2006/relationships/slideLayout" Target="../slideLayouts/slideLayout1.xml" 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 /><Relationship Id="rId1" Type="http://schemas.openxmlformats.org/officeDocument/2006/relationships/slideLayout" Target="../slideLayouts/slideLayout1.xml" 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 /><Relationship Id="rId1" Type="http://schemas.openxmlformats.org/officeDocument/2006/relationships/slideLayout" Target="../slideLayouts/slideLayout1.xml" 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 /><Relationship Id="rId1" Type="http://schemas.openxmlformats.org/officeDocument/2006/relationships/slideLayout" Target="../slideLayouts/slideLayout1.xml" 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 /><Relationship Id="rId1" Type="http://schemas.openxmlformats.org/officeDocument/2006/relationships/slideLayout" Target="../slideLayouts/slideLayout1.xml" 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 /><Relationship Id="rId1" Type="http://schemas.openxmlformats.org/officeDocument/2006/relationships/slideLayout" Target="../slideLayouts/slideLayout1.xml" 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 /><Relationship Id="rId1" Type="http://schemas.openxmlformats.org/officeDocument/2006/relationships/slideLayout" Target="../slideLayouts/slideLayout1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1.xml" 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 /><Relationship Id="rId1" Type="http://schemas.openxmlformats.org/officeDocument/2006/relationships/slideLayout" Target="../slideLayouts/slideLayout1.xml" 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 /><Relationship Id="rId1" Type="http://schemas.openxmlformats.org/officeDocument/2006/relationships/slideLayout" Target="../slideLayouts/slideLayout1.xml" 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 /><Relationship Id="rId1" Type="http://schemas.openxmlformats.org/officeDocument/2006/relationships/slideLayout" Target="../slideLayouts/slideLayout1.xml" 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 /><Relationship Id="rId1" Type="http://schemas.openxmlformats.org/officeDocument/2006/relationships/slideLayout" Target="../slideLayouts/slideLayout1.xml" 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 /><Relationship Id="rId1" Type="http://schemas.openxmlformats.org/officeDocument/2006/relationships/slideLayout" Target="../slideLayouts/slideLayout1.xml" 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 /><Relationship Id="rId1" Type="http://schemas.openxmlformats.org/officeDocument/2006/relationships/slideLayout" Target="../slideLayouts/slideLayout1.xml" 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 /><Relationship Id="rId1" Type="http://schemas.openxmlformats.org/officeDocument/2006/relationships/slideLayout" Target="../slideLayouts/slideLayout1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1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1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1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1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8" t="17294" r="26323" b="7353"/>
          <a:stretch/>
        </p:blipFill>
        <p:spPr bwMode="auto">
          <a:xfrm>
            <a:off x="0" y="0"/>
            <a:ext cx="9144000" cy="68311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2035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3" t="15706" r="27537" b="5235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418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9" t="16941" r="27316" b="541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418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9" t="19588" r="27316" b="4706"/>
          <a:stretch/>
        </p:blipFill>
        <p:spPr bwMode="auto">
          <a:xfrm>
            <a:off x="0" y="0"/>
            <a:ext cx="9144000" cy="68400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418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9" t="17647" r="27316" b="505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4180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9" t="16412" r="27206" b="541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4180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8" t="19941" r="27537" b="5235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4180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8" t="18530" r="27206" b="5236"/>
          <a:stretch/>
        </p:blipFill>
        <p:spPr bwMode="auto">
          <a:xfrm>
            <a:off x="0" y="1"/>
            <a:ext cx="9144000" cy="68624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418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9" t="17117" r="27206" b="541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4180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8" t="16941" r="27427" b="594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418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9" t="22764" r="27096" b="5059"/>
          <a:stretch/>
        </p:blipFill>
        <p:spPr bwMode="auto">
          <a:xfrm>
            <a:off x="17928" y="0"/>
            <a:ext cx="9126071" cy="68355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418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2" t="17647" r="27867" b="7000"/>
          <a:stretch/>
        </p:blipFill>
        <p:spPr bwMode="auto">
          <a:xfrm>
            <a:off x="0" y="0"/>
            <a:ext cx="9144000" cy="68490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4180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9" t="16589" r="27316" b="6117"/>
          <a:stretch/>
        </p:blipFill>
        <p:spPr bwMode="auto">
          <a:xfrm>
            <a:off x="17928" y="1"/>
            <a:ext cx="9126071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4180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17647" r="27537" b="5235"/>
          <a:stretch/>
        </p:blipFill>
        <p:spPr bwMode="auto">
          <a:xfrm>
            <a:off x="8964" y="0"/>
            <a:ext cx="9135035" cy="68400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4180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9" t="18353" r="27757" b="841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4180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8" t="17294" r="27316" b="558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4180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1" t="17647" r="27758" b="5588"/>
          <a:stretch/>
        </p:blipFill>
        <p:spPr bwMode="auto">
          <a:xfrm>
            <a:off x="0" y="0"/>
            <a:ext cx="9144000" cy="68759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4180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9" t="16059" r="27536" b="700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4180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8" t="16941" r="27316" b="6471"/>
          <a:stretch/>
        </p:blipFill>
        <p:spPr bwMode="auto">
          <a:xfrm>
            <a:off x="0" y="1"/>
            <a:ext cx="9144000" cy="68355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4180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1" t="17294" r="27206" b="6294"/>
          <a:stretch/>
        </p:blipFill>
        <p:spPr bwMode="auto">
          <a:xfrm>
            <a:off x="0" y="0"/>
            <a:ext cx="9144000" cy="68804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4180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9" t="18176" r="27757" b="5236"/>
          <a:stretch/>
        </p:blipFill>
        <p:spPr bwMode="auto">
          <a:xfrm>
            <a:off x="8964" y="1"/>
            <a:ext cx="9135035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4180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1" t="16412" r="26875" b="7177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418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7" t="19589" r="15294" b="1000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81200" y="2173069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0070C0"/>
                </a:solidFill>
              </a:rPr>
              <a:t>سبب النجاح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41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0" t="15883" r="28529" b="12118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4180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9" t="17647" r="27205" b="664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4180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8" t="17469" r="27757" b="735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4180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9" t="17824" r="27536" b="505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4180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9" t="16059" r="28088" b="664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4180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9" t="15529" r="26985" b="7529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4180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9" t="16765" r="27537" b="770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4180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9" t="16941" r="27205" b="6647"/>
          <a:stretch/>
        </p:blipFill>
        <p:spPr bwMode="auto">
          <a:xfrm>
            <a:off x="0" y="0"/>
            <a:ext cx="9144000" cy="68490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4180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9" t="15884" r="27205" b="5235"/>
          <a:stretch/>
        </p:blipFill>
        <p:spPr bwMode="auto">
          <a:xfrm>
            <a:off x="-76200" y="1"/>
            <a:ext cx="9220200" cy="68355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4180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0" t="45530" r="18493" b="11588"/>
          <a:stretch/>
        </p:blipFill>
        <p:spPr bwMode="auto">
          <a:xfrm>
            <a:off x="8964" y="1295400"/>
            <a:ext cx="9135035" cy="3962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418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3" t="33353" r="40221" b="19883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121920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0070C0"/>
                </a:solidFill>
              </a:rPr>
              <a:t>أشعر بالنعاس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41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5" t="16235" r="26213" b="12471"/>
          <a:stretch/>
        </p:blipFill>
        <p:spPr bwMode="auto">
          <a:xfrm>
            <a:off x="13446" y="1"/>
            <a:ext cx="9130553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9800" y="4800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0070C0"/>
                </a:solidFill>
              </a:rPr>
              <a:t>اخترت المكان الذي صمدت فيه قطعة اللحم.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57800" y="1676400"/>
            <a:ext cx="327660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41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17294" r="25772" b="27471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4180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8" t="37413" r="25993" b="24470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4180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7" t="26471" r="27536" b="23236"/>
          <a:stretch/>
        </p:blipFill>
        <p:spPr bwMode="auto">
          <a:xfrm>
            <a:off x="0" y="0"/>
            <a:ext cx="9144000" cy="6858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4180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311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381000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>
                <a:solidFill>
                  <a:srgbClr val="FF0000"/>
                </a:solidFill>
              </a:rPr>
              <a:t>واجـــــــــب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381000" y="381000"/>
            <a:ext cx="1676400" cy="5847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219200" y="152400"/>
            <a:ext cx="1600200" cy="2286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24180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25"/>
            <a:ext cx="9144000" cy="68429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7086600" y="2133600"/>
            <a:ext cx="9906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581400" y="3733800"/>
            <a:ext cx="4648200" cy="381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676400" y="4800600"/>
            <a:ext cx="9906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524000" y="5867400"/>
            <a:ext cx="35052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41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62063"/>
            <a:ext cx="9144000" cy="4333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91000" y="2286000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0070C0"/>
                </a:solidFill>
              </a:rPr>
              <a:t>أحب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52600" y="29718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solidFill>
                  <a:srgbClr val="0070C0"/>
                </a:solidFill>
              </a:rPr>
              <a:t> ثابرت وداومت عليه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33800" y="3620869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0070C0"/>
                </a:solidFill>
              </a:rPr>
              <a:t>تحملت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14800" y="4306669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0070C0"/>
                </a:solidFill>
              </a:rPr>
              <a:t>قطع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41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381000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>
                <a:solidFill>
                  <a:srgbClr val="FF0000"/>
                </a:solidFill>
              </a:rPr>
              <a:t>واجـــــــــب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381000" y="381000"/>
            <a:ext cx="1676400" cy="5847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219200" y="152400"/>
            <a:ext cx="1600200" cy="2286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24180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19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4180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62800" y="10668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0070C0"/>
                </a:solidFill>
              </a:rPr>
              <a:t>صامد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48200" y="1981200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0070C0"/>
                </a:solidFill>
              </a:rPr>
              <a:t>صمدت الشمس وجهه.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0" y="28956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>
                <a:solidFill>
                  <a:srgbClr val="0070C0"/>
                </a:solidFill>
              </a:rPr>
              <a:t>صمّد </a:t>
            </a:r>
            <a:r>
              <a:rPr lang="ar-AE" sz="3600" b="1" dirty="0">
                <a:solidFill>
                  <a:srgbClr val="0070C0"/>
                </a:solidFill>
              </a:rPr>
              <a:t>القنينة.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91000" y="3849469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0070C0"/>
                </a:solidFill>
              </a:rPr>
              <a:t>صمد في مواجهة النوازل.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38400" y="4916269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0070C0"/>
                </a:solidFill>
              </a:rPr>
              <a:t>السند الدائم الذي يُصمد إليه في الأمور.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41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1" t="23470" r="17280" b="34177"/>
          <a:stretch/>
        </p:blipFill>
        <p:spPr bwMode="auto">
          <a:xfrm>
            <a:off x="0" y="12879"/>
            <a:ext cx="9144000" cy="49401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62600" y="5068669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0070C0"/>
                </a:solidFill>
              </a:rPr>
              <a:t>وعاء من زجاج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9200" y="5068669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0070C0"/>
                </a:solidFill>
              </a:rPr>
              <a:t>أفوق غيري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41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4180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4180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806"/>
            <a:ext cx="9144000" cy="68698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4180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38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90600" y="4154269"/>
            <a:ext cx="624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0070C0"/>
                </a:solidFill>
              </a:rPr>
              <a:t>1ـ تجول الحكيم مع تلميذه في الغابة. 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76200" y="4825425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>
                <a:solidFill>
                  <a:srgbClr val="0070C0"/>
                </a:solidFill>
              </a:rPr>
              <a:t>2ـ مناقشة الحكيم وتلميذه في أهمية مواجهة الكوارث. 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5449669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0070C0"/>
                </a:solidFill>
              </a:rPr>
              <a:t>3ـ رأي الحكيم الواضح للتقدم نحو الأفضل.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41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1524000"/>
            <a:ext cx="7391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200" b="1" dirty="0">
                <a:solidFill>
                  <a:srgbClr val="0070C0"/>
                </a:solidFill>
              </a:rPr>
              <a:t>1ـ وصول الحكيم وتلميذه إلى بيت صغير في مزرعة جرداء وملاحظته لحال صاحب المزرعة.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2362200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>
                <a:solidFill>
                  <a:srgbClr val="0070C0"/>
                </a:solidFill>
              </a:rPr>
              <a:t>2ـ اعتماد صاحب المزرعة على بقرته في عيشته.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383482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200" b="1" dirty="0">
                <a:solidFill>
                  <a:srgbClr val="0070C0"/>
                </a:solidFill>
              </a:rPr>
              <a:t>3ـ سقوط البقرة من أعلى الجرف وموتها.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648200"/>
            <a:ext cx="762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200" b="1" dirty="0">
                <a:solidFill>
                  <a:srgbClr val="0070C0"/>
                </a:solidFill>
              </a:rPr>
              <a:t>4ـ قرر التلميذ بعد أن أصبح رجل أعمال العودة للمزرعة لمساعدة صاحبها.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533400" y="5562600"/>
            <a:ext cx="7848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200" b="1" dirty="0">
                <a:solidFill>
                  <a:srgbClr val="0070C0"/>
                </a:solidFill>
              </a:rPr>
              <a:t>5ـ تعجب التلميذ من حال الرجل الفقير كيف أصبح رجلاً غنيًّا.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41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0612"/>
            <a:ext cx="9144000" cy="42433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152400" y="1958876"/>
            <a:ext cx="7239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600" b="1" dirty="0">
                <a:solidFill>
                  <a:srgbClr val="0070C0"/>
                </a:solidFill>
              </a:rPr>
              <a:t>أدرك صاحب المزرعة أهمية الأرض وقدرتها العظيمة، مما جعله رجلاً غنيًّا بعد أن استغل كل ما حوله لاسعاده، وعرف أن موت البقرة كان سببًا في سعادته.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41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15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43600" y="228600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>
                <a:solidFill>
                  <a:srgbClr val="FF0000"/>
                </a:solidFill>
              </a:rPr>
              <a:t>واجـــــــــب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5943600" y="228600"/>
            <a:ext cx="1676400" cy="5847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5334000" y="114300"/>
            <a:ext cx="1447800" cy="1143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2418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8" t="19941" r="17170" b="37176"/>
          <a:stretch/>
        </p:blipFill>
        <p:spPr bwMode="auto">
          <a:xfrm>
            <a:off x="0" y="0"/>
            <a:ext cx="9144000" cy="4724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77000" y="4916269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0070C0"/>
                </a:solidFill>
              </a:rPr>
              <a:t>أسجل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47800" y="4840069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0070C0"/>
                </a:solidFill>
              </a:rPr>
              <a:t>انتشرت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41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9" t="34236" r="16618" b="23412"/>
          <a:stretch/>
        </p:blipFill>
        <p:spPr bwMode="auto">
          <a:xfrm>
            <a:off x="0" y="0"/>
            <a:ext cx="9144000" cy="4648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15000" y="4763869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0070C0"/>
                </a:solidFill>
              </a:rPr>
              <a:t>دوام وثابر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47800" y="4763869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0070C0"/>
                </a:solidFill>
              </a:rPr>
              <a:t>أشجع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41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4" t="20412" r="33603" b="11118"/>
          <a:stretch/>
        </p:blipFill>
        <p:spPr bwMode="auto">
          <a:xfrm>
            <a:off x="17928" y="0"/>
            <a:ext cx="9126071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418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0" t="17176" r="25294" b="605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4180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164</Words>
  <Application>Microsoft Office PowerPoint</Application>
  <PresentationFormat>عرض على الشاشة (4:3)</PresentationFormat>
  <Paragraphs>30</Paragraphs>
  <Slides>56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56</vt:i4>
      </vt:variant>
    </vt:vector>
  </HeadingPairs>
  <TitlesOfParts>
    <vt:vector size="57" baseType="lpstr"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HEAVEN KILLERS RELEASE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TOSHIBA</dc:creator>
  <cp:lastModifiedBy>afnaneey al dhenain</cp:lastModifiedBy>
  <cp:revision>19</cp:revision>
  <dcterms:created xsi:type="dcterms:W3CDTF">2018-04-07T10:23:05Z</dcterms:created>
  <dcterms:modified xsi:type="dcterms:W3CDTF">2019-04-09T06:55:27Z</dcterms:modified>
</cp:coreProperties>
</file>