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81" r:id="rId4"/>
    <p:sldId id="271" r:id="rId5"/>
    <p:sldId id="282" r:id="rId6"/>
    <p:sldId id="283" r:id="rId7"/>
    <p:sldId id="284" r:id="rId8"/>
    <p:sldId id="263" r:id="rId9"/>
    <p:sldId id="285" r:id="rId10"/>
    <p:sldId id="286" r:id="rId11"/>
    <p:sldId id="280" r:id="rId12"/>
    <p:sldId id="287" r:id="rId13"/>
    <p:sldId id="288" r:id="rId14"/>
    <p:sldId id="289" r:id="rId15"/>
    <p:sldId id="290" r:id="rId16"/>
    <p:sldId id="275" r:id="rId17"/>
    <p:sldId id="291" r:id="rId18"/>
    <p:sldId id="292" r:id="rId19"/>
    <p:sldId id="278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0" r:id="rId29"/>
    <p:sldId id="302" r:id="rId3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66" d="100"/>
          <a:sy n="66" d="100"/>
        </p:scale>
        <p:origin x="259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0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9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FB3D-4A7C-4580-B3FA-2788E3BB6F1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4212-F822-428B-8277-88B6D904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8000" b="1" dirty="0" smtClean="0">
                <a:solidFill>
                  <a:srgbClr val="FF0000"/>
                </a:solidFill>
              </a:rPr>
              <a:t>الوحدة الاولى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 smtClean="0"/>
              <a:t>الدرس </a:t>
            </a:r>
            <a:r>
              <a:rPr lang="ar-AE" sz="5400" b="1" dirty="0" smtClean="0"/>
              <a:t>الاول:نظم المعلومات الجغرافيه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8746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31" t="16744" r="35721" b="17805"/>
          <a:stretch/>
        </p:blipFill>
        <p:spPr>
          <a:xfrm>
            <a:off x="122829" y="108125"/>
            <a:ext cx="6603809" cy="87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8000" b="1" dirty="0" smtClean="0">
                <a:solidFill>
                  <a:srgbClr val="FF0000"/>
                </a:solidFill>
              </a:rPr>
              <a:t>الوحدة الثانية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 smtClean="0"/>
              <a:t>الدرس </a:t>
            </a:r>
            <a:r>
              <a:rPr lang="ar-AE" sz="5400" b="1" dirty="0" smtClean="0"/>
              <a:t>الاول:الخصائص الطبيعية للامارت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4744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816" t="18867" r="34727" b="23466"/>
          <a:stretch/>
        </p:blipFill>
        <p:spPr>
          <a:xfrm>
            <a:off x="95533" y="209581"/>
            <a:ext cx="6628879" cy="8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30" t="15683" r="35721" b="14268"/>
          <a:stretch/>
        </p:blipFill>
        <p:spPr>
          <a:xfrm>
            <a:off x="136476" y="150125"/>
            <a:ext cx="6721523" cy="87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622" t="16389" r="35522" b="12499"/>
          <a:stretch/>
        </p:blipFill>
        <p:spPr>
          <a:xfrm>
            <a:off x="136476" y="136478"/>
            <a:ext cx="6721524" cy="88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33" t="16389" r="35324" b="19221"/>
          <a:stretch/>
        </p:blipFill>
        <p:spPr>
          <a:xfrm>
            <a:off x="109182" y="128597"/>
            <a:ext cx="6717446" cy="88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 smtClean="0"/>
              <a:t>الدرس </a:t>
            </a:r>
            <a:r>
              <a:rPr lang="ar-AE" sz="5400" b="1" dirty="0" smtClean="0"/>
              <a:t>الثاني:الخصائص البشرية للامارات</a:t>
            </a:r>
            <a:endParaRPr lang="en-US" sz="5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1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26" t="17805" r="35125" b="12853"/>
          <a:stretch/>
        </p:blipFill>
        <p:spPr>
          <a:xfrm>
            <a:off x="109180" y="177421"/>
            <a:ext cx="6748819" cy="87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33" t="15683" r="35522" b="11437"/>
          <a:stretch/>
        </p:blipFill>
        <p:spPr>
          <a:xfrm>
            <a:off x="95534" y="136478"/>
            <a:ext cx="6619165" cy="87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 smtClean="0"/>
              <a:t>الدرس </a:t>
            </a:r>
            <a:r>
              <a:rPr lang="ar-AE" sz="5400" b="1" dirty="0" smtClean="0"/>
              <a:t>الثالث:التاريخ الحديث والمعاصر للامارات</a:t>
            </a:r>
            <a:endParaRPr lang="en-US" sz="5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8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34" t="17804" r="35522" b="22759"/>
          <a:stretch/>
        </p:blipFill>
        <p:spPr>
          <a:xfrm>
            <a:off x="1" y="0"/>
            <a:ext cx="6858000" cy="90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33" t="18159" r="34925" b="19928"/>
          <a:stretch/>
        </p:blipFill>
        <p:spPr>
          <a:xfrm>
            <a:off x="150125" y="176364"/>
            <a:ext cx="6721739" cy="89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8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25" t="16744" r="35125" b="16390"/>
          <a:stretch/>
        </p:blipFill>
        <p:spPr>
          <a:xfrm>
            <a:off x="150124" y="80829"/>
            <a:ext cx="6662245" cy="89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23" t="14975" r="36518" b="48585"/>
          <a:stretch/>
        </p:blipFill>
        <p:spPr>
          <a:xfrm>
            <a:off x="136476" y="235632"/>
            <a:ext cx="6571415" cy="69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 smtClean="0"/>
              <a:t>الدرس </a:t>
            </a:r>
            <a:r>
              <a:rPr lang="ar-AE" sz="5400" b="1" dirty="0" smtClean="0"/>
              <a:t>الرابع:زايد والتاريخ</a:t>
            </a:r>
            <a:endParaRPr lang="en-US" sz="5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408" t="66158" r="35522" b="10022"/>
          <a:stretch/>
        </p:blipFill>
        <p:spPr>
          <a:xfrm>
            <a:off x="136477" y="717452"/>
            <a:ext cx="6547420" cy="63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0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96" t="18724" r="34815" b="18724"/>
          <a:stretch/>
        </p:blipFill>
        <p:spPr>
          <a:xfrm>
            <a:off x="203200" y="164044"/>
            <a:ext cx="6464300" cy="8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50" t="17056" r="34689" b="13439"/>
          <a:stretch/>
        </p:blipFill>
        <p:spPr>
          <a:xfrm>
            <a:off x="139484" y="29940"/>
            <a:ext cx="6718516" cy="88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1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 smtClean="0"/>
              <a:t>الدرس </a:t>
            </a:r>
            <a:r>
              <a:rPr lang="ar-AE" sz="5400" b="1" dirty="0" smtClean="0"/>
              <a:t>الخامس:العلاقات الاماراتية -الاوروبية</a:t>
            </a:r>
            <a:endParaRPr lang="en-US" sz="5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124" t="19065" r="35141" b="16654"/>
          <a:stretch/>
        </p:blipFill>
        <p:spPr>
          <a:xfrm>
            <a:off x="154983" y="130679"/>
            <a:ext cx="6515226" cy="87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5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288" t="15449" r="35593" b="13440"/>
          <a:stretch/>
        </p:blipFill>
        <p:spPr>
          <a:xfrm>
            <a:off x="185979" y="154983"/>
            <a:ext cx="6431797" cy="88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35" t="17098" r="35324" b="40094"/>
          <a:stretch/>
        </p:blipFill>
        <p:spPr>
          <a:xfrm>
            <a:off x="-1" y="109181"/>
            <a:ext cx="6858001" cy="88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4800" b="1" dirty="0" smtClean="0"/>
              <a:t>الدرس </a:t>
            </a:r>
            <a:r>
              <a:rPr lang="ar-AE" sz="4800" b="1" dirty="0" smtClean="0"/>
              <a:t>الثاني:الاستشعار عن بعد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7176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29" t="18159" r="35125" b="19575"/>
          <a:stretch/>
        </p:blipFill>
        <p:spPr>
          <a:xfrm>
            <a:off x="95534" y="32160"/>
            <a:ext cx="6762466" cy="8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25" t="16744" r="34925" b="15329"/>
          <a:stretch/>
        </p:blipFill>
        <p:spPr>
          <a:xfrm>
            <a:off x="0" y="60358"/>
            <a:ext cx="6858000" cy="89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9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29" t="17452" r="35522" b="20282"/>
          <a:stretch/>
        </p:blipFill>
        <p:spPr>
          <a:xfrm>
            <a:off x="0" y="169540"/>
            <a:ext cx="6854880" cy="87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8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262" y="2409092"/>
            <a:ext cx="6699738" cy="295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4400" b="1" dirty="0" smtClean="0"/>
              <a:t>الدرس </a:t>
            </a:r>
            <a:r>
              <a:rPr lang="ar-AE" sz="4400" b="1" dirty="0" smtClean="0"/>
              <a:t>الثالث:نظام تحديد المواقع العالمي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0274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29" t="17452" r="34925" b="14621"/>
          <a:stretch/>
        </p:blipFill>
        <p:spPr>
          <a:xfrm>
            <a:off x="0" y="60358"/>
            <a:ext cx="6600088" cy="88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38</Words>
  <Application>Microsoft Office PowerPoint</Application>
  <PresentationFormat>On-screen Show (4:3)</PresentationFormat>
  <Paragraphs>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الوحدة الاولى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الوحدة الثانية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الاول</dc:title>
  <dc:creator>A</dc:creator>
  <cp:lastModifiedBy>A</cp:lastModifiedBy>
  <cp:revision>11</cp:revision>
  <dcterms:created xsi:type="dcterms:W3CDTF">2018-01-16T18:17:21Z</dcterms:created>
  <dcterms:modified xsi:type="dcterms:W3CDTF">2018-01-16T19:22:27Z</dcterms:modified>
</cp:coreProperties>
</file>