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64" r:id="rId5"/>
    <p:sldId id="263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0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9882C8B-9A94-406B-AFD7-91A9737A491D}" type="datetimeFigureOut">
              <a:rPr lang="en-US" smtClean="0"/>
              <a:t>2018-04-15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0368D2D-378B-4C2F-9A5C-385660C8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31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2C8B-9A94-406B-AFD7-91A9737A491D}" type="datetimeFigureOut">
              <a:rPr lang="en-US" smtClean="0"/>
              <a:t>2018-04-15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8D2D-378B-4C2F-9A5C-385660C8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5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2C8B-9A94-406B-AFD7-91A9737A491D}" type="datetimeFigureOut">
              <a:rPr lang="en-US" smtClean="0"/>
              <a:t>2018-04-15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8D2D-378B-4C2F-9A5C-385660C8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2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2C8B-9A94-406B-AFD7-91A9737A491D}" type="datetimeFigureOut">
              <a:rPr lang="en-US" smtClean="0"/>
              <a:t>2018-04-15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8D2D-378B-4C2F-9A5C-385660C8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7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9882C8B-9A94-406B-AFD7-91A9737A491D}" type="datetimeFigureOut">
              <a:rPr lang="en-US" smtClean="0"/>
              <a:t>2018-04-15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0368D2D-378B-4C2F-9A5C-385660C8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3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2C8B-9A94-406B-AFD7-91A9737A491D}" type="datetimeFigureOut">
              <a:rPr lang="en-US" smtClean="0"/>
              <a:t>2018-04-15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8D2D-378B-4C2F-9A5C-385660C8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1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2C8B-9A94-406B-AFD7-91A9737A491D}" type="datetimeFigureOut">
              <a:rPr lang="en-US" smtClean="0"/>
              <a:t>2018-04-15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8D2D-378B-4C2F-9A5C-385660C8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6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2C8B-9A94-406B-AFD7-91A9737A491D}" type="datetimeFigureOut">
              <a:rPr lang="en-US" smtClean="0"/>
              <a:t>2018-04-15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8D2D-378B-4C2F-9A5C-385660C8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8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2C8B-9A94-406B-AFD7-91A9737A491D}" type="datetimeFigureOut">
              <a:rPr lang="en-US" smtClean="0"/>
              <a:t>2018-04-15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8D2D-378B-4C2F-9A5C-385660C8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8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2C8B-9A94-406B-AFD7-91A9737A491D}" type="datetimeFigureOut">
              <a:rPr lang="en-US" smtClean="0"/>
              <a:t>2018-04-15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368D2D-378B-4C2F-9A5C-385660C821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525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9882C8B-9A94-406B-AFD7-91A9737A491D}" type="datetimeFigureOut">
              <a:rPr lang="en-US" smtClean="0"/>
              <a:t>2018-04-15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368D2D-378B-4C2F-9A5C-385660C821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55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15">
              <a:srgbClr val="BCD8A9"/>
            </a:gs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9882C8B-9A94-406B-AFD7-91A9737A491D}" type="datetimeFigureOut">
              <a:rPr lang="en-US" smtClean="0"/>
              <a:t>2018-04-15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0368D2D-378B-4C2F-9A5C-385660C8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7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105495"/>
            <a:ext cx="11683999" cy="2425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090" y="2762401"/>
            <a:ext cx="3528000" cy="391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090" y="2762401"/>
            <a:ext cx="3636000" cy="233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617" y="3779401"/>
            <a:ext cx="36360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0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4" y="193119"/>
            <a:ext cx="11720944" cy="2854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4" y="3226057"/>
            <a:ext cx="11720943" cy="356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3" y="0"/>
            <a:ext cx="11914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" y="100505"/>
            <a:ext cx="11877964" cy="2162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509" y="2364515"/>
            <a:ext cx="8388000" cy="50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45" y="3007060"/>
            <a:ext cx="11877964" cy="374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082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7" y="139500"/>
            <a:ext cx="11961090" cy="65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4" y="206553"/>
            <a:ext cx="11804071" cy="652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4" y="128619"/>
            <a:ext cx="11914908" cy="5708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6513" y="5765953"/>
            <a:ext cx="8874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معلم المادة / رمضان محمد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23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18</TotalTime>
  <Words>5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Century Gothic</vt:lpstr>
      <vt:lpstr>Garamond</vt:lpstr>
      <vt:lpstr>Tahoma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Ramadan Abboud</dc:creator>
  <cp:lastModifiedBy>user</cp:lastModifiedBy>
  <cp:revision>5</cp:revision>
  <dcterms:created xsi:type="dcterms:W3CDTF">2018-04-15T07:44:16Z</dcterms:created>
  <dcterms:modified xsi:type="dcterms:W3CDTF">2018-04-15T14:49:27Z</dcterms:modified>
</cp:coreProperties>
</file>