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3423372-200A-4B74-BF4A-27C0CA999BD9}">
          <p14:sldIdLst>
            <p14:sldId id="256"/>
          </p14:sldIdLst>
        </p14:section>
        <p14:section name="Untitled Section" id="{7312EF81-8C8A-44D2-8A13-E9C7C00F5491}">
          <p14:sldIdLst>
            <p14:sldId id="257"/>
          </p14:sldIdLst>
        </p14:section>
        <p14:section name="Untitled Section" id="{E97D14AE-D25A-40FB-8981-DC68E23E0013}">
          <p14:sldIdLst>
            <p14:sldId id="258"/>
          </p14:sldIdLst>
        </p14:section>
        <p14:section name="Untitled Section" id="{F46D4C57-526C-4D52-87E2-5133766ED2AC}">
          <p14:sldIdLst>
            <p14:sldId id="259"/>
          </p14:sldIdLst>
        </p14:section>
        <p14:section name="Untitled Section" id="{FFDD7E32-6BA9-4D70-87CD-9904931D2F3C}">
          <p14:sldIdLst>
            <p14:sldId id="260"/>
          </p14:sldIdLst>
        </p14:section>
        <p14:section name="Untitled Section" id="{23A3DE69-E98E-4EFD-89D3-28CB6E387FA0}">
          <p14:sldIdLst>
            <p14:sldId id="261"/>
          </p14:sldIdLst>
        </p14:section>
        <p14:section name="Untitled Section" id="{7F1814C7-3491-4622-BAAC-EF3E4A4E74A7}">
          <p14:sldIdLst>
            <p14:sldId id="262"/>
          </p14:sldIdLst>
        </p14:section>
        <p14:section name="Untitled Section" id="{CA20FBD1-F1B1-43E4-8DB7-F23F1FAA314A}">
          <p14:sldIdLst>
            <p14:sldId id="263"/>
          </p14:sldIdLst>
        </p14:section>
        <p14:section name="Untitled Section" id="{139896F4-00E7-4844-915A-1523A6A451E5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445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11377-D7A7-455B-B9D2-AEE1FD8E68AE}" type="datetimeFigureOut">
              <a:rPr lang="en-US" smtClean="0"/>
              <a:t>2018-04-07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2B240-7367-4E9B-AA9E-2D35EC66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9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2B240-7367-4E9B-AA9E-2D35EC664B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8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2B240-7367-4E9B-AA9E-2D35EC664B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2B240-7367-4E9B-AA9E-2D35EC664B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9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2B240-7367-4E9B-AA9E-2D35EC664B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2B240-7367-4E9B-AA9E-2D35EC664B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9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2B240-7367-4E9B-AA9E-2D35EC664B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2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2B240-7367-4E9B-AA9E-2D35EC664B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2B240-7367-4E9B-AA9E-2D35EC664B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46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2B240-7367-4E9B-AA9E-2D35EC664B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2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mp"/><Relationship Id="rId5" Type="http://schemas.openxmlformats.org/officeDocument/2006/relationships/image" Target="../media/image2.tmp"/><Relationship Id="rId4" Type="http://schemas.openxmlformats.org/officeDocument/2006/relationships/hyperlink" Target="https://ar.wikipedia.org/wiki/%D8%A7%D9%84%D8%AE%D9%84%D8%A7%D9%8A%D8%A7_%D8%A7%D9%84%D9%83%D9%87%D8%B1%D9%88%D8%B6%D9%88%D8%A6%D9%8A%D8%A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tmp"/><Relationship Id="rId4" Type="http://schemas.openxmlformats.org/officeDocument/2006/relationships/hyperlink" Target="https://ar.wikipedia.org/wiki/%D8%A7%D9%84%D8%AE%D9%84%D8%A7%D9%8A%D8%A7_%D8%A7%D9%84%D9%83%D9%87%D8%B1%D9%88%D8%B6%D9%88%D8%A6%D9%8A%D8%A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hyperlink" Target="https://ar.wikipedia.org/wiki/%D8%A7%D9%84%D8%AE%D9%84%D8%A7%D9%8A%D8%A7_%D8%A7%D9%84%D9%83%D9%87%D8%B1%D9%88%D8%B6%D9%88%D8%A6%D9%8A%D8%A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hyperlink" Target="https://ar.wikipedia.org/wiki/%D8%A7%D9%84%D8%AE%D9%84%D8%A7%D9%8A%D8%A7_%D8%A7%D9%84%D9%83%D9%87%D8%B1%D9%88%D8%B6%D9%88%D8%A6%D9%8A%D8%A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hyperlink" Target="https://ar.wikipedia.org/wiki/%D8%A7%D9%84%D8%AE%D9%84%D8%A7%D9%8A%D8%A7_%D8%A7%D9%84%D9%83%D9%87%D8%B1%D9%88%D8%B6%D9%88%D8%A6%D9%8A%D8%A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hyperlink" Target="https://ar.wikipedia.org/wiki/%D8%A7%D9%84%D8%AE%D9%84%D8%A7%D9%8A%D8%A7_%D8%A7%D9%84%D9%83%D9%87%D8%B1%D9%88%D8%B6%D9%88%D8%A6%D9%8A%D8%A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hyperlink" Target="https://ar.wikipedia.org/wiki/%D8%A7%D9%84%D8%AE%D9%84%D8%A7%D9%8A%D8%A7_%D8%A7%D9%84%D9%83%D9%87%D8%B1%D9%88%D8%B6%D9%88%D8%A6%D9%8A%D8%A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hyperlink" Target="https://ar.wikipedia.org/wiki/%D8%A7%D9%84%D8%AE%D9%84%D8%A7%D9%8A%D8%A7_%D8%A7%D9%84%D9%83%D9%87%D8%B1%D9%88%D8%B6%D9%88%D8%A6%D9%8A%D8%A9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hyperlink" Target="https://ar.wikipedia.org/wiki/%D8%A7%D9%84%D8%AE%D9%84%D8%A7%D9%8A%D8%A7_%D8%A7%D9%84%D9%83%D9%87%D8%B1%D9%88%D8%B6%D9%88%D8%A6%D9%8A%D8%A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531205D-26FF-4FF9-9EFA-318C36591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7B8F34-A034-4ADD-B5DC-6984A9810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89"/>
            <a:ext cx="9144000" cy="28159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513ABF-1691-4821-AE77-FEB5E4BAA2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95600"/>
            <a:ext cx="4571999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F6B5B9-4814-45BB-B111-D7FB893E91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787415" cy="2588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2813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531205D-26FF-4FF9-9EFA-318C36591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67" y="35718"/>
            <a:ext cx="9127065" cy="68222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DB534D-E036-465D-8235-D16122362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532" cy="172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ÙØªÙØ¬Ø© Ø¨Ø­Ø« Ø§ÙØµÙØ± Ø¹Ù Ø§ÙØ·Ø§ÙØ© Ø§ÙØ§Ø­ÙÙØ±ÙØ©">
            <a:extLst>
              <a:ext uri="{FF2B5EF4-FFF2-40B4-BE49-F238E27FC236}">
                <a16:creationId xmlns:a16="http://schemas.microsoft.com/office/drawing/2014/main" id="{FD8095FE-93E4-4984-93BA-18EAF959E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68" y="1676400"/>
            <a:ext cx="3719144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ÙØªÙØ¬Ø© Ø¨Ø­Ø« Ø§ÙØµÙØ± Ø¹Ù Ø§ÙØ§Ø³ØªØ¯Ø§ÙØ© Ø§ÙØ§ÙØªØµØ§Ø¯ÙØ©">
            <a:extLst>
              <a:ext uri="{FF2B5EF4-FFF2-40B4-BE49-F238E27FC236}">
                <a16:creationId xmlns:a16="http://schemas.microsoft.com/office/drawing/2014/main" id="{5A5A5C71-8434-42E2-B51A-4DDAD81DC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0" y="1676400"/>
            <a:ext cx="3695700" cy="2590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ÙØªÙØ¬Ø© Ø¨Ø­Ø« Ø§ÙØµÙØ± Ø¹Ù Ø§ÙÙÙØ· Ø§ÙØµØ®Ø±Ù">
            <a:extLst>
              <a:ext uri="{FF2B5EF4-FFF2-40B4-BE49-F238E27FC236}">
                <a16:creationId xmlns:a16="http://schemas.microsoft.com/office/drawing/2014/main" id="{2E2A2FDD-C19D-4DB0-9A4E-B019505EA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07" y="4343400"/>
            <a:ext cx="5456185" cy="2463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82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531205D-26FF-4FF9-9EFA-318C36591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E1545B-F26B-4F4E-9168-B502EC5DE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382000" cy="2834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5C02E9-9CC3-430D-9C50-1A0C958EC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48153"/>
            <a:ext cx="8534399" cy="3406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988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531205D-26FF-4FF9-9EFA-318C36591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E29066-9C59-46A5-8493-A0C07AD9F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5372566" cy="59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6D6473-5F37-4165-B98C-099FA13076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95" y="685800"/>
            <a:ext cx="2583404" cy="640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DABCC4-E6AF-4E8F-B5C9-204EB08C83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256"/>
            <a:ext cx="9021699" cy="511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EED3D2-BB98-465F-9370-CF9C4A0D14E9}"/>
              </a:ext>
            </a:extLst>
          </p:cNvPr>
          <p:cNvSpPr txBox="1"/>
          <p:nvPr/>
        </p:nvSpPr>
        <p:spPr>
          <a:xfrm>
            <a:off x="5943600" y="5024735"/>
            <a:ext cx="2666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الاستدامة الاقتصادية ِ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466FB-9CC4-4AE2-8FB2-7FB5C860B3BA}"/>
              </a:ext>
            </a:extLst>
          </p:cNvPr>
          <p:cNvSpPr txBox="1"/>
          <p:nvPr/>
        </p:nvSpPr>
        <p:spPr>
          <a:xfrm>
            <a:off x="6248400" y="4038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الغاز المسال 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A7133-B74C-477E-B371-A69BF6B5460D}"/>
              </a:ext>
            </a:extLst>
          </p:cNvPr>
          <p:cNvSpPr txBox="1"/>
          <p:nvPr/>
        </p:nvSpPr>
        <p:spPr>
          <a:xfrm>
            <a:off x="6248400" y="58775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النفط الصخري 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2E7830-FF79-4FF0-B7E6-76F1CF64E196}"/>
              </a:ext>
            </a:extLst>
          </p:cNvPr>
          <p:cNvSpPr txBox="1"/>
          <p:nvPr/>
        </p:nvSpPr>
        <p:spPr>
          <a:xfrm>
            <a:off x="-152400" y="3962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 غاز طبيعي تم تحويله من حالته الغازية إلى الحالة السائلة عن طريق تبريده.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56DC15-56BE-47EA-A687-8D956E880AE5}"/>
              </a:ext>
            </a:extLst>
          </p:cNvPr>
          <p:cNvSpPr txBox="1"/>
          <p:nvPr/>
        </p:nvSpPr>
        <p:spPr>
          <a:xfrm>
            <a:off x="0" y="5722203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هو نوع من النفط الخفيف ويتم انتاجه من صخورتحتوي ترسبات مادة الكيروجين.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3807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531205D-26FF-4FF9-9EFA-318C36591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A8C887-9263-4AA5-98DD-1CB11E339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A6FDE7-3129-472D-B96A-7D99213F2C32}"/>
              </a:ext>
            </a:extLst>
          </p:cNvPr>
          <p:cNvSpPr txBox="1"/>
          <p:nvPr/>
        </p:nvSpPr>
        <p:spPr>
          <a:xfrm>
            <a:off x="152400" y="533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حسن استخدام مصادر الطاقة </a:t>
            </a:r>
            <a:endParaRPr lang="en-US" sz="3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BE303C-220C-47E3-9A11-0B356F9C843A}"/>
              </a:ext>
            </a:extLst>
          </p:cNvPr>
          <p:cNvSpPr txBox="1"/>
          <p:nvPr/>
        </p:nvSpPr>
        <p:spPr>
          <a:xfrm>
            <a:off x="4572000" y="2057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أهتمام الدول العظمي بها . 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 لها دور في استدامة الاقتصاد 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43DE6-0F87-468C-BF58-1AF9B8F7A3B0}"/>
              </a:ext>
            </a:extLst>
          </p:cNvPr>
          <p:cNvSpPr txBox="1"/>
          <p:nvPr/>
        </p:nvSpPr>
        <p:spPr>
          <a:xfrm>
            <a:off x="5562600" y="337167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تنوع متزن للمصادر .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إعتبارات التلوث المصاحب لها.  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الاثر في تغير المناخ .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57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531205D-26FF-4FF9-9EFA-318C36591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7F4824-A5D6-492A-AF97-9BD4DFD64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934" y="93133"/>
            <a:ext cx="9144000" cy="609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AB7B90-ABCB-4076-9F16-988ACA0E5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786686"/>
            <a:ext cx="8839200" cy="599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732B8A-DC00-4DA1-BA9C-7DB8232705A6}"/>
              </a:ext>
            </a:extLst>
          </p:cNvPr>
          <p:cNvSpPr txBox="1"/>
          <p:nvPr/>
        </p:nvSpPr>
        <p:spPr>
          <a:xfrm>
            <a:off x="4800600" y="2590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الاستثمار </a:t>
            </a:r>
            <a:endParaRPr lang="en-US" sz="3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AFB9B-7C37-4914-B800-A567D1CCFC6A}"/>
              </a:ext>
            </a:extLst>
          </p:cNvPr>
          <p:cNvSpPr txBox="1"/>
          <p:nvPr/>
        </p:nvSpPr>
        <p:spPr>
          <a:xfrm>
            <a:off x="1219200" y="25908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التعاون </a:t>
            </a:r>
            <a:endParaRPr lang="en-US" sz="3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B12302-76E7-4EAD-8CD3-27E459978678}"/>
              </a:ext>
            </a:extLst>
          </p:cNvPr>
          <p:cNvSpPr txBox="1"/>
          <p:nvPr/>
        </p:nvSpPr>
        <p:spPr>
          <a:xfrm>
            <a:off x="-16934" y="4191000"/>
            <a:ext cx="7941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اعتماد ثلاث مصادر لتوليد الطاقة الكهربائية   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7C5F0-83C9-41EE-BFFA-DE4B4E67D671}"/>
              </a:ext>
            </a:extLst>
          </p:cNvPr>
          <p:cNvSpPr txBox="1"/>
          <p:nvPr/>
        </p:nvSpPr>
        <p:spPr>
          <a:xfrm>
            <a:off x="0" y="482542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الاستثمار في مجال رفع قدرة الدولة التصديرية من الطاقة </a:t>
            </a:r>
            <a:endParaRPr lang="en-US" sz="3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83E1B-E746-4B4F-9CDC-CB0412841F1B}"/>
              </a:ext>
            </a:extLst>
          </p:cNvPr>
          <p:cNvSpPr txBox="1"/>
          <p:nvPr/>
        </p:nvSpPr>
        <p:spPr>
          <a:xfrm>
            <a:off x="-990600" y="614889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الاستثمار في مشاريع الطاقة المتجددة ( مصدر ) </a:t>
            </a:r>
            <a:endParaRPr lang="en-US" sz="3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693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531205D-26FF-4FF9-9EFA-318C36591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09DD76-1422-41FF-AD32-1BC738B40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9127066" cy="3276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056CD0-E4D4-44E6-B440-6FDD47996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76601"/>
            <a:ext cx="9144000" cy="3581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60EEA4-9ABC-4097-A86F-6A1292DD8950}"/>
              </a:ext>
            </a:extLst>
          </p:cNvPr>
          <p:cNvSpPr txBox="1"/>
          <p:nvPr/>
        </p:nvSpPr>
        <p:spPr>
          <a:xfrm>
            <a:off x="-457200" y="42011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b="1" dirty="0">
                <a:solidFill>
                  <a:srgbClr val="22222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 </a:t>
            </a:r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الطاقة التي يتم توليدها عن طريق التحكم في تفاعلات الأنشطار النووي </a:t>
            </a:r>
            <a:endParaRPr lang="en-US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BE81E-F639-4540-82F3-AB88BB22959A}"/>
              </a:ext>
            </a:extLst>
          </p:cNvPr>
          <p:cNvSpPr txBox="1"/>
          <p:nvPr/>
        </p:nvSpPr>
        <p:spPr>
          <a:xfrm>
            <a:off x="-304800" y="506729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الطّاقة المستمدة من الموارد الطبيعية التي تتجدد أي الّتي لا تنفذ مثل الشمس والرياح 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D7DDE-9043-4197-A56E-7FFEEC7CA1A4}"/>
              </a:ext>
            </a:extLst>
          </p:cNvPr>
          <p:cNvSpPr txBox="1"/>
          <p:nvPr/>
        </p:nvSpPr>
        <p:spPr>
          <a:xfrm>
            <a:off x="-304800" y="5962651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1- أقل تلوثا للبيئة   2- ويستخدم في توليد الطاقة  3- يستخدم في توليد الهيدروجين    4- الاستخدامات المنزلية         5  - الصناعات المختلفة 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237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531205D-26FF-4FF9-9EFA-318C36591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7E49E6-D43E-4D28-919D-B0E460E52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63" y="110067"/>
            <a:ext cx="8835672" cy="123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0B09D3-DBA3-4731-8264-B27EBAE5C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73817"/>
            <a:ext cx="9144000" cy="53078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E2CBC2-8567-460F-A844-3D73E846A708}"/>
              </a:ext>
            </a:extLst>
          </p:cNvPr>
          <p:cNvSpPr txBox="1"/>
          <p:nvPr/>
        </p:nvSpPr>
        <p:spPr>
          <a:xfrm>
            <a:off x="154163" y="3276600"/>
            <a:ext cx="327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تعتبر الحقول الاكبر عالميا 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D5FAE-DEBD-4AA3-8C54-63E9A8A863A2}"/>
              </a:ext>
            </a:extLst>
          </p:cNvPr>
          <p:cNvSpPr txBox="1"/>
          <p:nvPr/>
        </p:nvSpPr>
        <p:spPr>
          <a:xfrm>
            <a:off x="3429000" y="40487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توسعة مصفاة الرويس 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278E4-B804-4991-91D1-8DE010A54CBD}"/>
              </a:ext>
            </a:extLst>
          </p:cNvPr>
          <p:cNvSpPr txBox="1"/>
          <p:nvPr/>
        </p:nvSpPr>
        <p:spPr>
          <a:xfrm>
            <a:off x="3276600" y="49485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مشروع براكة للطاقة النووية 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38FC6-879F-4182-9125-BF8612C82C8D}"/>
              </a:ext>
            </a:extLst>
          </p:cNvPr>
          <p:cNvSpPr txBox="1"/>
          <p:nvPr/>
        </p:nvSpPr>
        <p:spPr>
          <a:xfrm>
            <a:off x="318286" y="4917757"/>
            <a:ext cx="3122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مصدر نظيف للطاقة 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9121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531205D-26FF-4FF9-9EFA-318C36591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BB07EF-98A9-4F47-BA35-0DEA5C684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104" y="152400"/>
            <a:ext cx="6119789" cy="90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52A29D-9113-4E23-BCED-46834CCCE6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205081"/>
            <a:ext cx="8801895" cy="74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2BCFA8-97BB-4EFC-83F2-E82BB5EA78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2057400"/>
            <a:ext cx="8686800" cy="2466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314328-154E-4B81-8A7B-3394CEC516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3252" y="4572000"/>
            <a:ext cx="6565096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843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134</Words>
  <Application>Microsoft Office PowerPoint</Application>
  <PresentationFormat>On-screen Show (4:3)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Simplified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2006-08-16T00:00:00Z</dcterms:created>
  <dcterms:modified xsi:type="dcterms:W3CDTF">2018-04-07T05:40:27Z</dcterms:modified>
</cp:coreProperties>
</file>