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9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0" d="100"/>
          <a:sy n="70" d="100"/>
        </p:scale>
        <p:origin x="138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1A9B30CC-5271-49B3-9419-B9BFB1AF42C9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80C95C4-B235-46DD-B148-D316204DA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95C4-B235-46DD-B148-D316204DA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95C4-B235-46DD-B148-D316204DA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0B7B65-3B07-4290-A04F-ACACC6B8EC51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A958A-76EA-4F72-B3A7-75322CF8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vortex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2" name="type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" y="2014460"/>
            <a:ext cx="7675172" cy="30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2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مربع نص 2"/>
          <p:cNvSpPr txBox="1"/>
          <p:nvPr/>
        </p:nvSpPr>
        <p:spPr>
          <a:xfrm>
            <a:off x="122830" y="2842353"/>
            <a:ext cx="70348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أن يحدث بها من يحب له الخير ولا يخبر من يضمر له الشر عادة أو يحسده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122830" y="4065345"/>
            <a:ext cx="70348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1-أن لا يحدث بها 2-ويتعوذ بالله من شر ما رأى ثلاثا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3-ويتفل عن يساره ثلاث مرات 4. ولا يطلب تفسيرها من أحد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3569877" y="5288337"/>
            <a:ext cx="358784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1 – أن لا يحدث بها.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2 – أن لا يتوقع الأمور السيئة.</a:t>
            </a:r>
          </a:p>
        </p:txBody>
      </p:sp>
    </p:spTree>
    <p:extLst>
      <p:ext uri="{BB962C8B-B14F-4D97-AF65-F5344CB8AC3E}">
        <p14:creationId xmlns:p14="http://schemas.microsoft.com/office/powerpoint/2010/main" val="26774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ربع نص 2"/>
          <p:cNvSpPr txBox="1"/>
          <p:nvPr/>
        </p:nvSpPr>
        <p:spPr>
          <a:xfrm>
            <a:off x="5254388" y="4614699"/>
            <a:ext cx="253848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مشاهدة النائم أمراً محبّباً إليه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وتدخل الفرح إلى النفس 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2702257" y="3725615"/>
            <a:ext cx="25521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من الشّيطان.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95534" y="4614699"/>
            <a:ext cx="261546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ما يراه النائم مما كان يحدث به نفسه في يقظته ويفكر فيه. وهي متناقضة متداخلة ولا تعبير لها.</a:t>
            </a:r>
          </a:p>
        </p:txBody>
      </p:sp>
    </p:spTree>
    <p:extLst>
      <p:ext uri="{BB962C8B-B14F-4D97-AF65-F5344CB8AC3E}">
        <p14:creationId xmlns:p14="http://schemas.microsoft.com/office/powerpoint/2010/main" val="353860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مربع نص 2"/>
          <p:cNvSpPr txBox="1"/>
          <p:nvPr/>
        </p:nvSpPr>
        <p:spPr>
          <a:xfrm>
            <a:off x="157199" y="3015122"/>
            <a:ext cx="14575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حلم.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139148" y="3939023"/>
            <a:ext cx="14755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رؤيا صالحة.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157199" y="4862924"/>
            <a:ext cx="1457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b="1" dirty="0">
                <a:solidFill>
                  <a:srgbClr val="FF0000"/>
                </a:solidFill>
                <a:cs typeface="PT Bold Dusky" panose="02010400000000000000" pitchFamily="2" charset="-78"/>
              </a:rPr>
              <a:t>حديث النفس.</a:t>
            </a:r>
          </a:p>
        </p:txBody>
      </p:sp>
      <p:sp>
        <p:nvSpPr>
          <p:cNvPr id="10" name="مربع نص 2"/>
          <p:cNvSpPr txBox="1"/>
          <p:nvPr/>
        </p:nvSpPr>
        <p:spPr>
          <a:xfrm>
            <a:off x="157200" y="5786825"/>
            <a:ext cx="1457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رؤيا صالحة.</a:t>
            </a:r>
          </a:p>
        </p:txBody>
      </p:sp>
    </p:spTree>
    <p:extLst>
      <p:ext uri="{BB962C8B-B14F-4D97-AF65-F5344CB8AC3E}">
        <p14:creationId xmlns:p14="http://schemas.microsoft.com/office/powerpoint/2010/main" val="218324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7246961" y="1937982"/>
            <a:ext cx="121465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7246960" y="2841009"/>
            <a:ext cx="121465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>
            <a:cxnSpLocks/>
          </p:cNvCxnSpPr>
          <p:nvPr/>
        </p:nvCxnSpPr>
        <p:spPr>
          <a:xfrm flipH="1">
            <a:off x="6114197" y="4164842"/>
            <a:ext cx="230192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>
            <a:cxnSpLocks/>
          </p:cNvCxnSpPr>
          <p:nvPr/>
        </p:nvCxnSpPr>
        <p:spPr>
          <a:xfrm flipH="1">
            <a:off x="600501" y="5079242"/>
            <a:ext cx="446509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4326340" y="5966347"/>
            <a:ext cx="40897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>
            <a:cxnSpLocks/>
          </p:cNvCxnSpPr>
          <p:nvPr/>
        </p:nvCxnSpPr>
        <p:spPr>
          <a:xfrm flipH="1">
            <a:off x="1146412" y="6832979"/>
            <a:ext cx="7333398" cy="2502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مربع نص 2"/>
          <p:cNvSpPr txBox="1"/>
          <p:nvPr/>
        </p:nvSpPr>
        <p:spPr>
          <a:xfrm>
            <a:off x="2" y="2755654"/>
            <a:ext cx="914399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لا يجوز بل يجب أن يكون عنده علم</a:t>
            </a:r>
          </a:p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ودافعه: الكسب المادي والشهرة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1" y="4461234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غير مقبول فلا يجب الانشغال كثيرا بالأحلام ولا يكون التفسير بالعلن ودافعه: الكسب المادي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0" y="6188672"/>
            <a:ext cx="91439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لا يجوز فلا يعلم الغيب إلا الله</a:t>
            </a:r>
          </a:p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ودافعه: الكسب المادي</a:t>
            </a:r>
          </a:p>
        </p:txBody>
      </p:sp>
    </p:spTree>
    <p:extLst>
      <p:ext uri="{BB962C8B-B14F-4D97-AF65-F5344CB8AC3E}">
        <p14:creationId xmlns:p14="http://schemas.microsoft.com/office/powerpoint/2010/main" val="114909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مربع نص 2"/>
          <p:cNvSpPr txBox="1"/>
          <p:nvPr/>
        </p:nvSpPr>
        <p:spPr>
          <a:xfrm>
            <a:off x="-1" y="3859406"/>
            <a:ext cx="91439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غير مقبول ، فلا ينبغي الانشغال كثيرا بالأحلام لأن أغلبها من حديث النفس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-2" y="5753484"/>
            <a:ext cx="91439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لا يجوز بل يجب أن يكون عنده علم كما أنه لا ينبغي الانشغال كثيرا بالأحلام</a:t>
            </a:r>
          </a:p>
        </p:txBody>
      </p:sp>
    </p:spTree>
    <p:extLst>
      <p:ext uri="{BB962C8B-B14F-4D97-AF65-F5344CB8AC3E}">
        <p14:creationId xmlns:p14="http://schemas.microsoft.com/office/powerpoint/2010/main" val="25061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1" y="1470991"/>
            <a:ext cx="7583557" cy="3687418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2306472" y="3749398"/>
            <a:ext cx="60622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1 – أكل أموال الناس بالدجل والكذب.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2306472" y="4453903"/>
            <a:ext cx="60622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2 – نشر أسرار الناس.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2306472" y="5158408"/>
            <a:ext cx="60622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3 -الاضطراب النفسي والتعلق بالأوهام.</a:t>
            </a:r>
          </a:p>
        </p:txBody>
      </p:sp>
    </p:spTree>
    <p:extLst>
      <p:ext uri="{BB962C8B-B14F-4D97-AF65-F5344CB8AC3E}">
        <p14:creationId xmlns:p14="http://schemas.microsoft.com/office/powerpoint/2010/main" val="6242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0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مربع نص 2"/>
          <p:cNvSpPr txBox="1"/>
          <p:nvPr/>
        </p:nvSpPr>
        <p:spPr>
          <a:xfrm>
            <a:off x="240775" y="2075493"/>
            <a:ext cx="76946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1 – أن يكون حاذقا في هذا العلم.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240775" y="2929335"/>
            <a:ext cx="76946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2 – أن يتحلّى بالتقوى والعفّةِ.</a:t>
            </a:r>
          </a:p>
        </p:txBody>
      </p:sp>
      <p:sp>
        <p:nvSpPr>
          <p:cNvPr id="10" name="مربع نص 2"/>
          <p:cNvSpPr txBox="1"/>
          <p:nvPr/>
        </p:nvSpPr>
        <p:spPr>
          <a:xfrm>
            <a:off x="240775" y="3794677"/>
            <a:ext cx="76946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3 – أن يتذكر أنه محاسب على ما يقول ويفعل.</a:t>
            </a:r>
          </a:p>
        </p:txBody>
      </p:sp>
      <p:sp>
        <p:nvSpPr>
          <p:cNvPr id="11" name="مربع نص 2"/>
          <p:cNvSpPr txBox="1"/>
          <p:nvPr/>
        </p:nvSpPr>
        <p:spPr>
          <a:xfrm>
            <a:off x="240775" y="4660019"/>
            <a:ext cx="76946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4 –أن يفعل ذلك تقرباً لله تعالى .</a:t>
            </a:r>
          </a:p>
        </p:txBody>
      </p:sp>
      <p:sp>
        <p:nvSpPr>
          <p:cNvPr id="12" name="مربع نص 2"/>
          <p:cNvSpPr txBox="1"/>
          <p:nvPr/>
        </p:nvSpPr>
        <p:spPr>
          <a:xfrm>
            <a:off x="240775" y="5525361"/>
            <a:ext cx="76946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5 – أن يصون أسرار الناس، و لا يجاهر بها .</a:t>
            </a:r>
          </a:p>
        </p:txBody>
      </p:sp>
    </p:spTree>
    <p:extLst>
      <p:ext uri="{BB962C8B-B14F-4D97-AF65-F5344CB8AC3E}">
        <p14:creationId xmlns:p14="http://schemas.microsoft.com/office/powerpoint/2010/main" val="411841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1" y="1222513"/>
            <a:ext cx="7633253" cy="41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7200"/>
            <a:ext cx="9144000" cy="5854147"/>
          </a:xfrm>
          <a:prstGeom prst="rect">
            <a:avLst/>
          </a:prstGeom>
        </p:spPr>
      </p:pic>
      <p:sp>
        <p:nvSpPr>
          <p:cNvPr id="7" name="مربع نص 2"/>
          <p:cNvSpPr txBox="1"/>
          <p:nvPr/>
        </p:nvSpPr>
        <p:spPr>
          <a:xfrm>
            <a:off x="163774" y="3091885"/>
            <a:ext cx="58426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لا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163774" y="3843251"/>
            <a:ext cx="58426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حب الشهرة.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163775" y="4677912"/>
            <a:ext cx="58426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فقد الناس الثقة بالنفس</a:t>
            </a:r>
          </a:p>
        </p:txBody>
      </p:sp>
      <p:sp>
        <p:nvSpPr>
          <p:cNvPr id="10" name="مربع نص 2"/>
          <p:cNvSpPr txBox="1"/>
          <p:nvPr/>
        </p:nvSpPr>
        <p:spPr>
          <a:xfrm>
            <a:off x="163773" y="5494350"/>
            <a:ext cx="584269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solidFill>
                  <a:srgbClr val="FF0000"/>
                </a:solidFill>
                <a:cs typeface="PT Bold Dusky" panose="02010400000000000000" pitchFamily="2" charset="-78"/>
              </a:rPr>
              <a:t>تنمية الروح الإيمانية بأنه لا يعلم الغيب إلا الله تعالى.</a:t>
            </a:r>
          </a:p>
        </p:txBody>
      </p:sp>
    </p:spTree>
    <p:extLst>
      <p:ext uri="{BB962C8B-B14F-4D97-AF65-F5344CB8AC3E}">
        <p14:creationId xmlns:p14="http://schemas.microsoft.com/office/powerpoint/2010/main" val="154218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927274"/>
            <a:ext cx="7737231" cy="3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23"/>
            <a:ext cx="9144000" cy="683979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مستطيل 2"/>
          <p:cNvSpPr/>
          <p:nvPr/>
        </p:nvSpPr>
        <p:spPr>
          <a:xfrm>
            <a:off x="140290" y="1447155"/>
            <a:ext cx="549543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cs typeface="PT Bold Dusky" panose="02010400000000000000" pitchFamily="2" charset="-78"/>
              </a:rPr>
              <a:t>ما يراه النائم من أمر محبب و مرغوب ، و الرؤيا تكون منا و رحمة من الله جل و علا ، و قد يراد بها بشرى الخير أو تحذير من شر.</a:t>
            </a:r>
            <a:endParaRPr lang="en-US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76668" y="2351634"/>
            <a:ext cx="31729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الرّؤيا الصادقة الصالحة.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176668" y="2727631"/>
            <a:ext cx="32065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cs typeface="PT Bold Dusky" panose="02010400000000000000" pitchFamily="2" charset="-78"/>
              </a:rPr>
              <a:t>الرؤيا السيئة وتكون من الشيطان.</a:t>
            </a:r>
            <a:endParaRPr lang="ar-SA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76668" y="3127384"/>
            <a:ext cx="3206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cs typeface="PT Bold Dusky" panose="02010400000000000000" pitchFamily="2" charset="-78"/>
              </a:rPr>
              <a:t>أضغاثُ أحلام.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534478" y="3555852"/>
            <a:ext cx="2848756" cy="37280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cs typeface="PT Bold Dusky" panose="02010400000000000000" pitchFamily="2" charset="-78"/>
              </a:rPr>
              <a:t> أن يحدث بها من يحبُّ له الخير.</a:t>
            </a:r>
            <a:endParaRPr lang="ar-SA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70383" y="3970019"/>
            <a:ext cx="38128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cs typeface="PT Bold Dusky" panose="02010400000000000000" pitchFamily="2" charset="-78"/>
              </a:rPr>
              <a:t> لا يخبرُ بها منْ يضمرُ الشّرَّ عادةً أو يحسدُه.</a:t>
            </a:r>
            <a:endParaRPr lang="ar-SA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0290" y="4387547"/>
            <a:ext cx="561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التزام الصدق: فيحرم أن يدعي المسلم أنه رأى مناما وهو لم يره</a:t>
            </a:r>
            <a:endParaRPr lang="en-US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59047" y="4822219"/>
            <a:ext cx="2610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cs typeface="PT Bold Dusky" panose="02010400000000000000" pitchFamily="2" charset="-78"/>
              </a:rPr>
              <a:t> أن يكون حاذقا في هذا العلم.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778931" y="5203724"/>
            <a:ext cx="25943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cs typeface="PT Bold Dusky" panose="02010400000000000000" pitchFamily="2" charset="-78"/>
              </a:rPr>
              <a:t>أن يتحلّى بالتقوى والعفّةِ.</a:t>
            </a:r>
            <a:endParaRPr lang="en-US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78930" y="5669837"/>
            <a:ext cx="25903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cs typeface="PT Bold Dusky" panose="02010400000000000000" pitchFamily="2" charset="-78"/>
              </a:rPr>
              <a:t>تعظيم شأن الرّؤيا.</a:t>
            </a:r>
            <a:endParaRPr lang="en-US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778930" y="6077925"/>
            <a:ext cx="25706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cs typeface="PT Bold Dusky" panose="02010400000000000000" pitchFamily="2" charset="-78"/>
              </a:rPr>
              <a:t>كشف أسرار الناس.</a:t>
            </a:r>
            <a:endParaRPr lang="en-US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78930" y="6486014"/>
            <a:ext cx="2604304" cy="3719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srgbClr val="FF0000"/>
                </a:solidFill>
                <a:cs typeface="PT Bold Dusky" panose="02010400000000000000" pitchFamily="2" charset="-78"/>
              </a:rPr>
              <a:t>تفسير الأحلام على العلن.</a:t>
            </a:r>
            <a:endParaRPr lang="en-US" b="1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498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0" y="1828800"/>
            <a:ext cx="7216726" cy="27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8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مربع نص 2"/>
          <p:cNvSpPr txBox="1"/>
          <p:nvPr/>
        </p:nvSpPr>
        <p:spPr>
          <a:xfrm>
            <a:off x="-1" y="1942757"/>
            <a:ext cx="72742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ما يراه النائم أثناء نومه مما فيه هم وحزن وتكون من الشيطان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-1" y="2702694"/>
            <a:ext cx="715863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ما يراه النائم أثناء نومه مما يدخل الفرح على النفس وتكون من الله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5400"/>
            <a:ext cx="9144000" cy="20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ربع نص 2"/>
          <p:cNvSpPr txBox="1"/>
          <p:nvPr/>
        </p:nvSpPr>
        <p:spPr>
          <a:xfrm>
            <a:off x="0" y="474965"/>
            <a:ext cx="912069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أن لا يحدث بها.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ويتعوذ بالله من شر ما رأى ثلاث مرات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ويتفل عن يساره ثلاث مرات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ولا يطلب تفسيرها من أحد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23302" y="2644170"/>
            <a:ext cx="912069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1.الخصام والقطيعة بين الناس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2 . إضلال الناس.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3. ربما فسرها بسوء جهلا منه فتقع على ما فسرت به.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4. وقوع بعض الناس في الخوف والقلق</a:t>
            </a:r>
          </a:p>
        </p:txBody>
      </p:sp>
      <p:sp>
        <p:nvSpPr>
          <p:cNvPr id="13" name="مربع نص 2"/>
          <p:cNvSpPr txBox="1"/>
          <p:nvPr/>
        </p:nvSpPr>
        <p:spPr>
          <a:xfrm>
            <a:off x="23302" y="5305082"/>
            <a:ext cx="90973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التواضع/التقوى/العفة/الصدق/الورع/الأمانة</a:t>
            </a:r>
          </a:p>
        </p:txBody>
      </p:sp>
    </p:spTree>
    <p:extLst>
      <p:ext uri="{BB962C8B-B14F-4D97-AF65-F5344CB8AC3E}">
        <p14:creationId xmlns:p14="http://schemas.microsoft.com/office/powerpoint/2010/main" val="215878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0" y="1898374"/>
            <a:ext cx="7553740" cy="3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1" y="815926"/>
            <a:ext cx="7816988" cy="50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1448973"/>
            <a:ext cx="7484165" cy="39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3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9" y="681472"/>
            <a:ext cx="7880877" cy="30261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796" y="3612106"/>
            <a:ext cx="3099639" cy="27087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98" y="3294710"/>
            <a:ext cx="5918837" cy="3276745"/>
          </a:xfrm>
          <a:prstGeom prst="rect">
            <a:avLst/>
          </a:prstGeom>
        </p:spPr>
      </p:pic>
      <p:sp>
        <p:nvSpPr>
          <p:cNvPr id="7" name="مربع نص 2"/>
          <p:cNvSpPr txBox="1"/>
          <p:nvPr/>
        </p:nvSpPr>
        <p:spPr>
          <a:xfrm>
            <a:off x="558238" y="1963724"/>
            <a:ext cx="801111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رؤيا الأنبياء حق وصدق لأنها وحي من الله.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فتحدث في الواقع كما جاءت في المنام</a:t>
            </a:r>
          </a:p>
        </p:txBody>
      </p:sp>
    </p:spTree>
    <p:extLst>
      <p:ext uri="{BB962C8B-B14F-4D97-AF65-F5344CB8AC3E}">
        <p14:creationId xmlns:p14="http://schemas.microsoft.com/office/powerpoint/2010/main" val="342751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70" y="780166"/>
            <a:ext cx="7553739" cy="3339548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559558" y="3076433"/>
            <a:ext cx="799758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الأحد عشر كوكبا عبارة عن إخوته، وكانوا أحد عشر رجلا سواه، والشمس والقمر عبارة عن أمه وأبيه. وقد وقع تفسير هذه الرؤيا</a:t>
            </a:r>
          </a:p>
          <a:p>
            <a:pPr algn="just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بعد أربعين سنة حين رفع أبويه على العرش وهو سريره، وإخوته بين يديه.</a:t>
            </a:r>
          </a:p>
        </p:txBody>
      </p:sp>
    </p:spTree>
    <p:extLst>
      <p:ext uri="{BB962C8B-B14F-4D97-AF65-F5344CB8AC3E}">
        <p14:creationId xmlns:p14="http://schemas.microsoft.com/office/powerpoint/2010/main" val="422093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9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252454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رؤية حقٍ من الله عزَّ وجلَّ 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رُؤيا باطلة؛ فهي أضغاث أحلام من تهويل الشيطان وتحزينه لابن آدم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ما يحدث بها الرَّجُل نفْسه في اليقظة فيراه في المنام</a:t>
            </a:r>
          </a:p>
        </p:txBody>
      </p:sp>
    </p:spTree>
    <p:extLst>
      <p:ext uri="{BB962C8B-B14F-4D97-AF65-F5344CB8AC3E}">
        <p14:creationId xmlns:p14="http://schemas.microsoft.com/office/powerpoint/2010/main" val="113142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مربع نص 2"/>
          <p:cNvSpPr txBox="1"/>
          <p:nvPr/>
        </p:nvSpPr>
        <p:spPr>
          <a:xfrm>
            <a:off x="164389" y="2158508"/>
            <a:ext cx="77036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من الشيطان - فيه حزن وهم - كاذبة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273571" y="2967335"/>
            <a:ext cx="75945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من الله - فيها سرور وبشارة - صادقة</a:t>
            </a:r>
          </a:p>
        </p:txBody>
      </p:sp>
    </p:spTree>
    <p:extLst>
      <p:ext uri="{BB962C8B-B14F-4D97-AF65-F5344CB8AC3E}">
        <p14:creationId xmlns:p14="http://schemas.microsoft.com/office/powerpoint/2010/main" val="28012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4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376</TotalTime>
  <Words>550</Words>
  <Application>Microsoft Office PowerPoint</Application>
  <PresentationFormat>عرض على الشاشة (4:3)</PresentationFormat>
  <Paragraphs>66</Paragraphs>
  <Slides>27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Arial</vt:lpstr>
      <vt:lpstr>Calibri</vt:lpstr>
      <vt:lpstr>Garamond</vt:lpstr>
      <vt:lpstr>PT Bold Dusky</vt:lpstr>
      <vt:lpstr>Times New Roman</vt:lpstr>
      <vt:lpstr>عضوي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وليد لطفي عاشور</dc:creator>
  <cp:lastModifiedBy>غازي حسين حاج جنيد</cp:lastModifiedBy>
  <cp:revision>43</cp:revision>
  <dcterms:created xsi:type="dcterms:W3CDTF">2017-04-03T18:00:41Z</dcterms:created>
  <dcterms:modified xsi:type="dcterms:W3CDTF">2017-04-30T05:17:02Z</dcterms:modified>
</cp:coreProperties>
</file>