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5508104" y="908720"/>
            <a:ext cx="3240360" cy="2160240"/>
          </a:xfrm>
          <a:prstGeom prst="cloudCallout">
            <a:avLst>
              <a:gd name="adj1" fmla="val -76008"/>
              <a:gd name="adj2" fmla="val 17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ما ذا تعني </a:t>
            </a:r>
            <a:r>
              <a:rPr lang="ar-SA" sz="3600" dirty="0" err="1" smtClean="0"/>
              <a:t>النهاية ؟</a:t>
            </a:r>
            <a:endParaRPr lang="ar-SA" sz="3600" dirty="0"/>
          </a:p>
        </p:txBody>
      </p:sp>
      <p:sp>
        <p:nvSpPr>
          <p:cNvPr id="6" name="مستطيل 5"/>
          <p:cNvSpPr/>
          <p:nvPr/>
        </p:nvSpPr>
        <p:spPr>
          <a:xfrm>
            <a:off x="683568" y="1268760"/>
            <a:ext cx="3600400" cy="14401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الاقتراب من قيمة </a:t>
            </a:r>
            <a:endParaRPr lang="ar-SA" sz="4400" b="1" dirty="0">
              <a:solidFill>
                <a:srgbClr val="FFFF00"/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4788024" y="2924944"/>
            <a:ext cx="1440160" cy="15841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3275856" y="2924944"/>
            <a:ext cx="1376536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5292080" y="4725144"/>
            <a:ext cx="30963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عند قيمة محددة   </a:t>
            </a:r>
            <a:r>
              <a:rPr lang="en-US" sz="2800" b="1" dirty="0" smtClean="0">
                <a:solidFill>
                  <a:srgbClr val="C00000"/>
                </a:solidFill>
              </a:rPr>
              <a:t>c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115616" y="4705980"/>
            <a:ext cx="30963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عند </a:t>
            </a:r>
            <a:r>
              <a:rPr lang="ar-SA" sz="2800" b="1" dirty="0" err="1" smtClean="0">
                <a:solidFill>
                  <a:srgbClr val="C00000"/>
                </a:solidFill>
              </a:rPr>
              <a:t>المالانهاية</a:t>
            </a:r>
            <a:endParaRPr lang="ar-SA" sz="2800" b="1" dirty="0">
              <a:solidFill>
                <a:srgbClr val="C0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301208"/>
            <a:ext cx="1533698" cy="73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8133" y="5301208"/>
            <a:ext cx="15374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301208"/>
            <a:ext cx="1684527" cy="59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20891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268760"/>
            <a:ext cx="768528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395536" y="1052736"/>
            <a:ext cx="244827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77048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5796136" y="3933056"/>
            <a:ext cx="244827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776864" cy="214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052736"/>
            <a:ext cx="223646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747" y="1340768"/>
            <a:ext cx="196279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رابط كسهم مستقيم 5"/>
          <p:cNvCxnSpPr/>
          <p:nvPr/>
        </p:nvCxnSpPr>
        <p:spPr>
          <a:xfrm>
            <a:off x="3563888" y="2276872"/>
            <a:ext cx="1440160" cy="15841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1835696" y="2276872"/>
            <a:ext cx="1376536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4139952" y="3933056"/>
            <a:ext cx="165618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كثيرة حدود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43608" y="4005064"/>
            <a:ext cx="165618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</a:rPr>
              <a:t>كسرية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2520280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2322876" cy="237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وسيلة شرح مع سهم إلى اليسار 5"/>
          <p:cNvSpPr/>
          <p:nvPr/>
        </p:nvSpPr>
        <p:spPr>
          <a:xfrm>
            <a:off x="2987824" y="1628800"/>
            <a:ext cx="3528392" cy="864096"/>
          </a:xfrm>
          <a:prstGeom prst="leftArrowCallout">
            <a:avLst>
              <a:gd name="adj1" fmla="val 13861"/>
              <a:gd name="adj2" fmla="val 50000"/>
              <a:gd name="adj3" fmla="val 111785"/>
              <a:gd name="adj4" fmla="val 6497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الدالة الثابتة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7" name="وسيلة شرح مع سهم إلى اليسار 6"/>
          <p:cNvSpPr/>
          <p:nvPr/>
        </p:nvSpPr>
        <p:spPr>
          <a:xfrm>
            <a:off x="2987824" y="4293096"/>
            <a:ext cx="3528392" cy="864096"/>
          </a:xfrm>
          <a:prstGeom prst="leftArrowCallout">
            <a:avLst>
              <a:gd name="adj1" fmla="val 13861"/>
              <a:gd name="adj2" fmla="val 50000"/>
              <a:gd name="adj3" fmla="val 111785"/>
              <a:gd name="adj4" fmla="val 6497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الدالة المحايدة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8" name="انفجار 2 7"/>
          <p:cNvSpPr/>
          <p:nvPr/>
        </p:nvSpPr>
        <p:spPr>
          <a:xfrm>
            <a:off x="6551712" y="5373216"/>
            <a:ext cx="2052736" cy="148478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معلومة سابقة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995936" y="2996952"/>
            <a:ext cx="38164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أوجدي </a:t>
            </a:r>
            <a:r>
              <a:rPr lang="en-US" sz="2800" b="1" dirty="0" smtClean="0">
                <a:solidFill>
                  <a:srgbClr val="FF0000"/>
                </a:solidFill>
              </a:rPr>
              <a:t>f(5) </a:t>
            </a:r>
            <a:r>
              <a:rPr lang="ar-SA" sz="2800" b="1" dirty="0" smtClean="0">
                <a:solidFill>
                  <a:srgbClr val="FF0000"/>
                </a:solidFill>
              </a:rPr>
              <a:t>إذا كان </a:t>
            </a:r>
            <a:r>
              <a:rPr lang="en-US" sz="2800" b="1" dirty="0" smtClean="0">
                <a:solidFill>
                  <a:srgbClr val="FF0000"/>
                </a:solidFill>
              </a:rPr>
              <a:t>f(x)=3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err="1" smtClean="0">
                <a:solidFill>
                  <a:srgbClr val="FF0000"/>
                </a:solidFill>
              </a:rPr>
              <a:t>؟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779912" y="5445224"/>
            <a:ext cx="1944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أوجدي </a:t>
            </a:r>
            <a:r>
              <a:rPr lang="en-US" sz="2800" b="1" dirty="0" smtClean="0">
                <a:solidFill>
                  <a:srgbClr val="FF0000"/>
                </a:solidFill>
              </a:rPr>
              <a:t>f(1)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err="1" smtClean="0">
                <a:solidFill>
                  <a:srgbClr val="FF0000"/>
                </a:solidFill>
              </a:rPr>
              <a:t>؟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162050"/>
            <a:ext cx="7922784" cy="53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9254" y="3293740"/>
            <a:ext cx="1154674" cy="5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/>
          <p:nvPr/>
        </p:nvSpPr>
        <p:spPr>
          <a:xfrm>
            <a:off x="4283968" y="2852936"/>
            <a:ext cx="72008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err="1" smtClean="0">
                <a:solidFill>
                  <a:srgbClr val="FF0000"/>
                </a:solidFill>
              </a:rPr>
              <a:t>مثال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51920" y="3265820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=3</a:t>
            </a:r>
            <a:endParaRPr lang="ar-SA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436368" y="4941168"/>
            <a:ext cx="72008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err="1" smtClean="0">
                <a:solidFill>
                  <a:srgbClr val="FF0000"/>
                </a:solidFill>
              </a:rPr>
              <a:t>مثال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424650"/>
            <a:ext cx="1080120" cy="66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مربع نص 10"/>
          <p:cNvSpPr txBox="1"/>
          <p:nvPr/>
        </p:nvSpPr>
        <p:spPr>
          <a:xfrm>
            <a:off x="4211960" y="5354052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=3</a:t>
            </a:r>
            <a:endParaRPr lang="ar-SA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296" y="1176338"/>
            <a:ext cx="8621167" cy="498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2483768" y="2492896"/>
            <a:ext cx="59766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83768" y="2996952"/>
            <a:ext cx="59766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555776" y="3356992"/>
            <a:ext cx="59766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627784" y="3789040"/>
            <a:ext cx="59766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627784" y="4293096"/>
            <a:ext cx="59766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2627784" y="4869160"/>
            <a:ext cx="59766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39552" y="5301208"/>
            <a:ext cx="799288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83" y="1052736"/>
            <a:ext cx="909381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899592" y="3861048"/>
            <a:ext cx="74888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39552" y="4581128"/>
            <a:ext cx="74888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691952" y="5301208"/>
            <a:ext cx="74888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27336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708920"/>
            <a:ext cx="2091680" cy="6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752708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مستدير الزوايا 4"/>
          <p:cNvSpPr/>
          <p:nvPr/>
        </p:nvSpPr>
        <p:spPr>
          <a:xfrm>
            <a:off x="2771800" y="1700808"/>
            <a:ext cx="4968552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123728" y="2492896"/>
            <a:ext cx="5769024" cy="10081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818928" y="3356992"/>
            <a:ext cx="6353472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187624" y="4149080"/>
            <a:ext cx="7009928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340024" y="4653136"/>
            <a:ext cx="7009928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301208"/>
            <a:ext cx="7400043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718" y="1052736"/>
            <a:ext cx="745968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3347864" y="1844824"/>
            <a:ext cx="532859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بعد مراجعة فقرة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ar-SA" sz="2800" b="1" dirty="0" smtClean="0">
                <a:solidFill>
                  <a:srgbClr val="FF0000"/>
                </a:solidFill>
              </a:rPr>
              <a:t> من مثال </a:t>
            </a: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err="1" smtClean="0">
                <a:solidFill>
                  <a:srgbClr val="FF0000"/>
                </a:solidFill>
              </a:rPr>
              <a:t>حلي: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</a:rPr>
              <a:t>مستخدمة الجدول التالي</a:t>
            </a:r>
            <a:endParaRPr lang="ar-SA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051720" y="3068960"/>
          <a:ext cx="6096000" cy="274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0383"/>
                <a:gridCol w="2597617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العبارات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المبررات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المعطى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32336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الموضوع: 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</a:rPr>
              <a:t>حساب النهايات جبرياً        </a:t>
            </a:r>
            <a:r>
              <a:rPr lang="ar-SA" sz="2000" b="1" dirty="0" smtClean="0">
                <a:solidFill>
                  <a:srgbClr val="C00000"/>
                </a:solidFill>
              </a:rPr>
              <a:t>الفكرة: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إيجاد نهاية دالة كثيرة حدود و الدوال النسبية عند قيم محددة.</a:t>
            </a:r>
            <a:endParaRPr lang="ar-SA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64282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653136"/>
            <a:ext cx="7429500" cy="12241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311</Words>
  <Application>Microsoft Office PowerPoint</Application>
  <PresentationFormat>عرض على الشاشة (3:4)‏</PresentationFormat>
  <Paragraphs>38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sony</dc:creator>
  <cp:lastModifiedBy>sony</cp:lastModifiedBy>
  <cp:revision>96</cp:revision>
  <dcterms:created xsi:type="dcterms:W3CDTF">2013-04-09T18:29:45Z</dcterms:created>
  <dcterms:modified xsi:type="dcterms:W3CDTF">2013-04-11T20:37:49Z</dcterms:modified>
</cp:coreProperties>
</file>