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12" t="11400" r="41817" b="10607"/>
          <a:stretch/>
        </p:blipFill>
        <p:spPr>
          <a:xfrm>
            <a:off x="302756" y="93181"/>
            <a:ext cx="11629622" cy="6452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3771" y="4601028"/>
            <a:ext cx="452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استرجاع مكانتهم بين العرب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الثأر لما اصابهم في غزوة بدر 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تأمين طرق القوافل التجارية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914" y="4760686"/>
            <a:ext cx="458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-:الدفاع عن النفس / -:حماية المدينة من الخطر 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دفعا للاذى عن اهلهم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171" y="5961015"/>
            <a:ext cx="75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/>
              <a:t>ا</a:t>
            </a:r>
            <a:r>
              <a:rPr lang="ar-AE" sz="2400" dirty="0">
                <a:solidFill>
                  <a:srgbClr val="FF0000"/>
                </a:solidFill>
              </a:rPr>
              <a:t>الدفاع عن النفس والوطن و جعل كلمة الله هي العليا وحماية الامة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1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19675" r="41817" b="8671"/>
          <a:stretch/>
        </p:blipFill>
        <p:spPr>
          <a:xfrm>
            <a:off x="290286" y="175769"/>
            <a:ext cx="11437257" cy="64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83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20730" r="41917" b="7615"/>
          <a:stretch/>
        </p:blipFill>
        <p:spPr>
          <a:xfrm>
            <a:off x="270456" y="112601"/>
            <a:ext cx="11745533" cy="6490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114" y="3730171"/>
            <a:ext cx="85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تدريب المسلمين على ممارسة الشورى في حياتهم ليتحمل الجميع المسؤولية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601" y="4818743"/>
            <a:ext cx="8708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القيام بنزهة بحرية فاستشرت مركز الرصد الجوي فنصحني بعدم الخروج لتوقع حدوث تقلبات جوية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229" y="5791200"/>
            <a:ext cx="869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المركز الرسمي للافتاء بدولة الامارات العربية المتحدة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86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14" t="18970" r="41520" b="8670"/>
          <a:stretch/>
        </p:blipFill>
        <p:spPr>
          <a:xfrm>
            <a:off x="304800" y="190284"/>
            <a:ext cx="11553371" cy="6313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3714" y="3526971"/>
            <a:ext cx="805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تفوق المشركين عددا وعتادا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64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10" t="18618" r="41718" b="9727"/>
          <a:stretch/>
        </p:blipFill>
        <p:spPr>
          <a:xfrm>
            <a:off x="377371" y="203200"/>
            <a:ext cx="11553372" cy="6458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486" y="1045029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القيام بالواجبات الاسرية / العناية بالاولاد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1486" y="1506694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طلب العلم النافع في شتى مجالات الحياة والمساهمة بتعليم الناس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486" y="1915886"/>
            <a:ext cx="689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دراسة العلوم الصحية أوالتمريض لتساهم في علاج المرضى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086" y="2377551"/>
            <a:ext cx="679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تعلم فنون القيادة وممارستها لتحفيز العمل والمساهمة في التطوير  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657" y="2786743"/>
            <a:ext cx="801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الانخراط في دورات الخدمة الوطنية للتدرب على فنون الدفاع عن النفس والوطن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56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310" t="18442" r="42015" b="9903"/>
          <a:stretch/>
        </p:blipFill>
        <p:spPr>
          <a:xfrm>
            <a:off x="319314" y="246743"/>
            <a:ext cx="11495315" cy="6197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92571" y="1248229"/>
            <a:ext cx="287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هزيمة الجيش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886" y="1109729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/>
              <a:t> </a:t>
            </a:r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الوقاية من الحوادث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2171" y="1709894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تطور المرض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629" y="2017486"/>
            <a:ext cx="492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اشاعة النظام وحسن سير النظام في الدرس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6971" y="5065486"/>
            <a:ext cx="486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قتل فيها 23 مقاتلا 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خسائر كبيرة في العتاد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" y="5148805"/>
            <a:ext cx="477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-:استشهد 70 من المسلمين 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تمثيل القريشيين بشهداء المسلمين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98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20378" r="42114" b="8142"/>
          <a:stretch/>
        </p:blipFill>
        <p:spPr>
          <a:xfrm>
            <a:off x="391886" y="233826"/>
            <a:ext cx="11509827" cy="6215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71" y="1640114"/>
            <a:ext cx="642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-:لما للحروب من آثار سلبية على المجتمعات فهي سبب للفقر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والتخلف الحضاري والاسلام يحث على التسامح والبناء وينبذ العنف والهدم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486" y="4281714"/>
            <a:ext cx="702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تكريم الذات البشرية وصيانة الانفس والحرص على الامن والاستقرار واشاعة السلم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09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01" t="18442" r="41520" b="8319"/>
          <a:stretch/>
        </p:blipFill>
        <p:spPr>
          <a:xfrm>
            <a:off x="232229" y="145144"/>
            <a:ext cx="11713027" cy="6332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0459" y="1640114"/>
            <a:ext cx="4151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-:أرادت قريش الثأر لقتلاها في بدر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-:تأمين طرق قوافلها التجارية 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استرجاع مكانتهم بين القبائل العربية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القضاء على الاسلام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5886" y="4949372"/>
            <a:ext cx="371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سقي العطشى وتداوي الجرحى وشاركن في القتال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229" y="1824779"/>
            <a:ext cx="422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تؤدي الى توحيد القلوب وتجعل كل نفس تحس بأنها مسؤولة وتظهر الاراء وعرفة راي أصحابها والالتفاف حول الأصح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89715"/>
            <a:ext cx="4557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طاعة ولي الامر والقائد من اهم اسباب النصر/ -:الصبر والثبات في ارض المعركة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-:المشورة والتخطيط الجيد /-:تعلم المسلمون دروسا في اسباب النصر والهزيمة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03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11" t="19146" r="42609" b="9551"/>
          <a:stretch/>
        </p:blipFill>
        <p:spPr>
          <a:xfrm>
            <a:off x="203200" y="103198"/>
            <a:ext cx="11713029" cy="64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43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99" t="16506" r="42114" b="11840"/>
          <a:stretch/>
        </p:blipFill>
        <p:spPr>
          <a:xfrm>
            <a:off x="304800" y="217713"/>
            <a:ext cx="11654971" cy="6342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143" y="1349829"/>
            <a:ext cx="708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الثأر وحماية طرق القوافل التجارية ورفع مكانتهم بين العرب والقضاء على الاسلام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2180826"/>
            <a:ext cx="754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الدفاع عن النفس والوطن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02743"/>
            <a:ext cx="804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الحاجة الى خبرة الصحابة واخذ رأيهم في مواجهة العدو وتدريبهم على المشورة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4629" y="4891314"/>
            <a:ext cx="9231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القيام بشؤون الاسرة 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-:رعاية الاطفال 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تولي مسؤوليات في المجتمع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04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78</TotalTime>
  <Words>304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basheer hasan</dc:creator>
  <cp:lastModifiedBy>بشير محمد محمود أحمد الحسن</cp:lastModifiedBy>
  <cp:revision>10</cp:revision>
  <dcterms:created xsi:type="dcterms:W3CDTF">2017-03-25T02:50:14Z</dcterms:created>
  <dcterms:modified xsi:type="dcterms:W3CDTF">2017-04-09T02:38:58Z</dcterms:modified>
</cp:coreProperties>
</file>