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81" r:id="rId5"/>
    <p:sldId id="282" r:id="rId6"/>
    <p:sldId id="283" r:id="rId7"/>
    <p:sldId id="285" r:id="rId8"/>
    <p:sldId id="284" r:id="rId9"/>
    <p:sldId id="277" r:id="rId10"/>
    <p:sldId id="278" r:id="rId11"/>
    <p:sldId id="28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CAAD85-16BC-431A-B680-35266FCE8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662D4C-1E06-4F84-8FCF-7F1655495DE4}"/>
              </a:ext>
            </a:extLst>
          </p:cNvPr>
          <p:cNvSpPr/>
          <p:nvPr/>
        </p:nvSpPr>
        <p:spPr>
          <a:xfrm>
            <a:off x="477012" y="5088835"/>
            <a:ext cx="11237976" cy="13023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إعداد أ . مدني الجوهري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D02C8-3A04-4A34-81B5-D9A55BE64EF5}"/>
              </a:ext>
            </a:extLst>
          </p:cNvPr>
          <p:cNvSpPr/>
          <p:nvPr/>
        </p:nvSpPr>
        <p:spPr>
          <a:xfrm>
            <a:off x="477012" y="466808"/>
            <a:ext cx="11237976" cy="2011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وزاة التربية والتعليم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D6</a:t>
            </a:r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قطاع العمليات التعليمية </a:t>
            </a:r>
          </a:p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مدرسة مسافي للتعليم الأساسي والثانوي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Wave 14">
            <a:extLst>
              <a:ext uri="{FF2B5EF4-FFF2-40B4-BE49-F238E27FC236}">
                <a16:creationId xmlns:a16="http://schemas.microsoft.com/office/drawing/2014/main" id="{B8B4FF2B-32B2-4462-843C-5804E044B9B5}"/>
              </a:ext>
            </a:extLst>
          </p:cNvPr>
          <p:cNvSpPr/>
          <p:nvPr/>
        </p:nvSpPr>
        <p:spPr>
          <a:xfrm>
            <a:off x="477012" y="2491409"/>
            <a:ext cx="11237976" cy="259742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الطبيعة مدرسة دائمة ( مقال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313825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B0BDDE-52C8-4684-B31F-A91E1A64B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5A3A17-A5CB-4923-85CD-96701A4ABFCE}"/>
              </a:ext>
            </a:extLst>
          </p:cNvPr>
          <p:cNvSpPr txBox="1"/>
          <p:nvPr/>
        </p:nvSpPr>
        <p:spPr>
          <a:xfrm>
            <a:off x="1258957" y="940296"/>
            <a:ext cx="9665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الجامعة ضرورية لتنظيم العقل ، وإكساب الطريقة ، وإعطاء التخصص ، وتبادل الآراء وتكوين الصداقات ، أما الطبيعة فتعلّم الإنسان كل الصفات والطبائع النبيلة بل إنها تكسبه الإنسانية بعمومها من خلال احتكاكه بعناصرها ومعرفة صفاتها 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E91A8-1F13-4EB8-9666-E25D1708593B}"/>
              </a:ext>
            </a:extLst>
          </p:cNvPr>
          <p:cNvSpPr txBox="1"/>
          <p:nvPr/>
        </p:nvSpPr>
        <p:spPr>
          <a:xfrm>
            <a:off x="1404730" y="3975044"/>
            <a:ext cx="9506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لا ؛ لأن كلاهما مكمل للآخر ، فالإنسان مهما تعلَّم من الطبيعة فإن ذلك لن يغني عن الجامعة ، فكيف للجهول الأمي أن تتسع مداركه ويتعلم من الطبيعة ؟!.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0C976-5450-48E8-BAB3-0B4064DFD18C}"/>
              </a:ext>
            </a:extLst>
          </p:cNvPr>
          <p:cNvSpPr txBox="1"/>
          <p:nvPr/>
        </p:nvSpPr>
        <p:spPr>
          <a:xfrm>
            <a:off x="278297" y="5167740"/>
            <a:ext cx="114366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التعنت : هو التعصب في الرأي أو الموقف والمكابرة والعناد .</a:t>
            </a:r>
          </a:p>
          <a:p>
            <a:pPr algn="r"/>
            <a:r>
              <a:rPr lang="ar-AE" sz="2400" b="1" dirty="0">
                <a:solidFill>
                  <a:srgbClr val="FF0000"/>
                </a:solidFill>
              </a:rPr>
              <a:t>الادعاء : هو زعم الفرد وافتخاره بما ليس فيه .</a:t>
            </a:r>
          </a:p>
          <a:p>
            <a:pPr algn="r"/>
            <a:r>
              <a:rPr lang="ar-AE" sz="2200" b="1" dirty="0">
                <a:solidFill>
                  <a:srgbClr val="FF0000"/>
                </a:solidFill>
              </a:rPr>
              <a:t>والمقصود بالعبارة : أن الزهرة اكتسبت جمالها بسبب تناسق ألوانها وانسجامها دون عناد أو مكابرة أو ادعاء بما ليس فيها 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52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C62F98-25E4-4294-A06E-61037C255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9FB79C-BF32-4CA4-A13A-5EE549DB0A94}"/>
              </a:ext>
            </a:extLst>
          </p:cNvPr>
          <p:cNvSpPr txBox="1"/>
          <p:nvPr/>
        </p:nvSpPr>
        <p:spPr>
          <a:xfrm>
            <a:off x="2450431" y="1708923"/>
            <a:ext cx="804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تعلُّم فعل الخير والعطاء دون انتظار مقابل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D08FCE-A8C6-454E-8CAE-0F05398F17CC}"/>
              </a:ext>
            </a:extLst>
          </p:cNvPr>
          <p:cNvSpPr txBox="1"/>
          <p:nvPr/>
        </p:nvSpPr>
        <p:spPr>
          <a:xfrm>
            <a:off x="2437179" y="2570313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تعلُّم النشاط والحيوية والنظام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013147-1775-4492-A277-C39D2E30D071}"/>
              </a:ext>
            </a:extLst>
          </p:cNvPr>
          <p:cNvSpPr txBox="1"/>
          <p:nvPr/>
        </p:nvSpPr>
        <p:spPr>
          <a:xfrm>
            <a:off x="2397422" y="3378694"/>
            <a:ext cx="807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تحديد الهدف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C1A0CC-B879-4038-9037-A3EE88C4F2BE}"/>
              </a:ext>
            </a:extLst>
          </p:cNvPr>
          <p:cNvSpPr txBox="1"/>
          <p:nvPr/>
        </p:nvSpPr>
        <p:spPr>
          <a:xfrm>
            <a:off x="2324535" y="4180450"/>
            <a:ext cx="828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التفاؤل والأمل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AFDF8D-0CEA-4090-8F5A-E52BD0AA4F99}"/>
              </a:ext>
            </a:extLst>
          </p:cNvPr>
          <p:cNvSpPr txBox="1"/>
          <p:nvPr/>
        </p:nvSpPr>
        <p:spPr>
          <a:xfrm>
            <a:off x="2258274" y="5055092"/>
            <a:ext cx="828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اكتساب الهيبة وكسب احترام الآخرين.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F9B7D-51E9-47F6-96D3-A2B09181AC4E}"/>
              </a:ext>
            </a:extLst>
          </p:cNvPr>
          <p:cNvSpPr txBox="1"/>
          <p:nvPr/>
        </p:nvSpPr>
        <p:spPr>
          <a:xfrm>
            <a:off x="2443805" y="5850225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نشر المحبة بين الناس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56C117-62C9-4165-996F-89635312AB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0E3D-095F-4D48-AAFA-B5F660398DF9}"/>
              </a:ext>
            </a:extLst>
          </p:cNvPr>
          <p:cNvSpPr txBox="1"/>
          <p:nvPr/>
        </p:nvSpPr>
        <p:spPr>
          <a:xfrm>
            <a:off x="2172137" y="847528"/>
            <a:ext cx="812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خدمة الآخرين وتلبية احتياجاتهم.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F17BD2-E477-44E2-8569-4A23FEC9B5ED}"/>
              </a:ext>
            </a:extLst>
          </p:cNvPr>
          <p:cNvSpPr txBox="1"/>
          <p:nvPr/>
        </p:nvSpPr>
        <p:spPr>
          <a:xfrm>
            <a:off x="2198641" y="1563146"/>
            <a:ext cx="812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تعلُّم المواظبة والمداومة في العمل بهمة ونشاط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3175C0-2701-41DA-A211-63A76767ADC1}"/>
              </a:ext>
            </a:extLst>
          </p:cNvPr>
          <p:cNvSpPr txBox="1"/>
          <p:nvPr/>
        </p:nvSpPr>
        <p:spPr>
          <a:xfrm>
            <a:off x="1736035" y="2610068"/>
            <a:ext cx="8777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من خلال التدبر والتأمل في الطبيعة والتفكر في عظمة خلق الله وإبداعه في الكون.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57FE3-9D1D-4BDD-BDF5-288CF926628F}"/>
              </a:ext>
            </a:extLst>
          </p:cNvPr>
          <p:cNvSpPr txBox="1"/>
          <p:nvPr/>
        </p:nvSpPr>
        <p:spPr>
          <a:xfrm>
            <a:off x="1113183" y="4028050"/>
            <a:ext cx="9387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نيوتن هو مكتشف قانون الجاذبية الأرضية ، ودوناتللو هو أول من نحت تماثيل تقف شامخة دون الحاجة إلى الاستناد إلى شيء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7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07D614F-90E2-4AA5-9538-344C019DC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2546446325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C7DDD17F-6B26-478C-81C8-87F742150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3398954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7F7BF1-DE03-41D0-BF2C-2E298D695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702873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FB30BD-C3B7-43F4-A571-AE53E4076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374536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95D8F0-7302-4A32-9325-B87EEBF11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2130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9544C8E-EC70-4950-9EE8-B62931A9A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35397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CB7716-66D8-4A8B-B2AF-0C857C143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E65603-FC57-4702-8388-1396889EA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86490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03CB4D-2E1D-41D0-B3E3-C0A8B1FFC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6151A6-8939-4E71-A42B-AC7FA5AA1441}"/>
              </a:ext>
            </a:extLst>
          </p:cNvPr>
          <p:cNvSpPr txBox="1"/>
          <p:nvPr/>
        </p:nvSpPr>
        <p:spPr>
          <a:xfrm>
            <a:off x="3047593" y="1763967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الطبيعة مدرسة لتعليم الإنسانية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FA128D-16D3-4140-9322-2451538D2BCB}"/>
              </a:ext>
            </a:extLst>
          </p:cNvPr>
          <p:cNvSpPr txBox="1"/>
          <p:nvPr/>
        </p:nvSpPr>
        <p:spPr>
          <a:xfrm>
            <a:off x="1934818" y="2848610"/>
            <a:ext cx="921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الطبيعة كانت مصدر إلهام وتعليم لكلٍّ من نيوتن ودوناتللو في اختراعاتهم وأعمالهم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86B9D-A1D1-4F2F-AA6A-360823010A74}"/>
              </a:ext>
            </a:extLst>
          </p:cNvPr>
          <p:cNvSpPr txBox="1"/>
          <p:nvPr/>
        </p:nvSpPr>
        <p:spPr>
          <a:xfrm>
            <a:off x="2847996" y="4332852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الأشجار تعطي ثمارها في صمت دون مقابل 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FA9EDE-8AFA-4F03-B004-D23461EAD77D}"/>
              </a:ext>
            </a:extLst>
          </p:cNvPr>
          <p:cNvSpPr txBox="1"/>
          <p:nvPr/>
        </p:nvSpPr>
        <p:spPr>
          <a:xfrm>
            <a:off x="2808238" y="4902696"/>
            <a:ext cx="8102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الزهور تجود بجمال منظرها وعطر رائحتها دون تكبر وتعنت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BD060F-2276-442F-85EC-EB6705183423}"/>
              </a:ext>
            </a:extLst>
          </p:cNvPr>
          <p:cNvSpPr txBox="1"/>
          <p:nvPr/>
        </p:nvSpPr>
        <p:spPr>
          <a:xfrm>
            <a:off x="1086679" y="5419532"/>
            <a:ext cx="9824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من القمم نتعلم الوقار، ومن جذوع النخل نتعلم الرسوخ ، ومن جذورها التضحية في سبيل الغير 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263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مدني عباس مدني</cp:lastModifiedBy>
  <cp:revision>263</cp:revision>
  <dcterms:created xsi:type="dcterms:W3CDTF">2018-10-20T11:44:41Z</dcterms:created>
  <dcterms:modified xsi:type="dcterms:W3CDTF">2019-04-22T17:02:48Z</dcterms:modified>
</cp:coreProperties>
</file>