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1" y="0"/>
            <a:ext cx="11976102" cy="6882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3175" y="980096"/>
            <a:ext cx="3460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هنا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602" y="1103206"/>
            <a:ext cx="346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هنا 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" y="185737"/>
            <a:ext cx="12187802" cy="65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11877004" cy="68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0"/>
            <a:ext cx="11835684" cy="6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-1"/>
            <a:ext cx="11809927" cy="6847125"/>
          </a:xfrm>
          <a:prstGeom prst="rect">
            <a:avLst/>
          </a:prstGeom>
        </p:spPr>
      </p:pic>
      <p:sp>
        <p:nvSpPr>
          <p:cNvPr id="3" name="مربع نص 8"/>
          <p:cNvSpPr txBox="1"/>
          <p:nvPr/>
        </p:nvSpPr>
        <p:spPr>
          <a:xfrm>
            <a:off x="8423186" y="2322433"/>
            <a:ext cx="7200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/>
              <a:t>1</a:t>
            </a:r>
            <a:endParaRPr lang="ar-AE" sz="3600" dirty="0"/>
          </a:p>
        </p:txBody>
      </p:sp>
      <p:sp>
        <p:nvSpPr>
          <p:cNvPr id="4" name="مربع نص 8"/>
          <p:cNvSpPr txBox="1"/>
          <p:nvPr/>
        </p:nvSpPr>
        <p:spPr>
          <a:xfrm>
            <a:off x="8423186" y="2968764"/>
            <a:ext cx="7200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/>
              <a:t>1</a:t>
            </a:r>
            <a:endParaRPr lang="ar-AE" sz="3600" dirty="0"/>
          </a:p>
        </p:txBody>
      </p:sp>
      <p:sp>
        <p:nvSpPr>
          <p:cNvPr id="5" name="مربع نص 8"/>
          <p:cNvSpPr txBox="1"/>
          <p:nvPr/>
        </p:nvSpPr>
        <p:spPr>
          <a:xfrm>
            <a:off x="2796109" y="2660147"/>
            <a:ext cx="7200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/>
              <a:t>3</a:t>
            </a:r>
            <a:endParaRPr lang="ar-AE" sz="3600" dirty="0"/>
          </a:p>
        </p:txBody>
      </p:sp>
      <p:sp>
        <p:nvSpPr>
          <p:cNvPr id="6" name="مربع نص 8"/>
          <p:cNvSpPr txBox="1"/>
          <p:nvPr/>
        </p:nvSpPr>
        <p:spPr>
          <a:xfrm>
            <a:off x="3752713" y="3100395"/>
            <a:ext cx="7200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/>
              <a:t>3</a:t>
            </a:r>
            <a:endParaRPr lang="ar-AE" sz="3600" dirty="0"/>
          </a:p>
        </p:txBody>
      </p:sp>
      <p:sp>
        <p:nvSpPr>
          <p:cNvPr id="7" name="مربع نص 8"/>
          <p:cNvSpPr txBox="1"/>
          <p:nvPr/>
        </p:nvSpPr>
        <p:spPr>
          <a:xfrm>
            <a:off x="8423186" y="6082746"/>
            <a:ext cx="7200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/>
              <a:t>3</a:t>
            </a:r>
            <a:endParaRPr lang="ar-AE" sz="3600" dirty="0"/>
          </a:p>
        </p:txBody>
      </p:sp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" y="353497"/>
            <a:ext cx="12190752" cy="6240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1" y="2885547"/>
            <a:ext cx="956444" cy="927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54" y="5319258"/>
            <a:ext cx="956444" cy="9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87"/>
            <a:ext cx="12192000" cy="66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4" y="0"/>
            <a:ext cx="11754846" cy="68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509"/>
            <a:ext cx="12192000" cy="63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5" y="0"/>
            <a:ext cx="11777246" cy="68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16" y="280785"/>
            <a:ext cx="12205916" cy="6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4" y="0"/>
            <a:ext cx="11841321" cy="68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11827770" cy="68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" y="0"/>
            <a:ext cx="11848563" cy="68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430"/>
            <a:ext cx="12199214" cy="64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7" y="0"/>
            <a:ext cx="11929697" cy="6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</Words>
  <Application>Microsoft Office PowerPoint</Application>
  <PresentationFormat>Widescreen</PresentationFormat>
  <Paragraphs>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7</cp:revision>
  <dcterms:created xsi:type="dcterms:W3CDTF">2016-08-24T13:36:29Z</dcterms:created>
  <dcterms:modified xsi:type="dcterms:W3CDTF">2016-10-09T11:17:03Z</dcterms:modified>
</cp:coreProperties>
</file>