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7B7C-A040-413C-9D9F-8883C4F70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F2A93-FD9C-4FF5-B5A6-7D76A9A84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9C04-C3BE-4E20-83C7-92AC63E2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6F06-AC40-4F9F-921D-2BF557DA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F25E-B419-45AA-9FAC-94F5C0D2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0F6C-3E0D-4846-9D79-7AF0E107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ECD1C-B0D4-433C-A4CE-E665525A9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7C87-927A-494E-814A-C5C1900C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93624-0025-4DBD-8076-A57D2022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9C82-C39C-4780-8B8C-DBF94353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F35BC-C1E0-4BE5-B913-7BDDC1B38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89122-13B4-42CD-A2C5-7A6C94494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3EC34-51F6-4593-9090-5FE9D6A0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8FD7-123D-4B94-A56A-4C236A19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B25F-0E0E-41C9-AC09-4912F607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3DC0-20C3-4E6A-A5F4-87B840E1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9CC9-9223-41AD-8707-2E39BDFD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23931-0540-4702-A33C-4D49162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CA8C9-1642-4BBC-B46D-135AF6A1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7755F-B55E-4BF7-B1A1-BD1289C5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5516-D70F-4D55-9A0F-0C187E88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E5C18-D660-4F81-A12C-069B704C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3873-1A68-4134-A65B-383893B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EBD25-A9AE-41FA-929D-C05AA122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B2F8-821F-4784-B170-4A6491A0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EF74-4D51-4BDF-8C72-C95E2142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2DB1-9B94-4C9E-ADA1-E73F0458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7C3C0-3717-451F-B212-6D0255813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E20F1-560C-4A02-94D2-C3121458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8C80-F4E9-4004-AB92-07C1142F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508F3-1CE1-4F0B-998E-93F3A227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F84F-5EC8-4423-BCED-A740BA49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93DA9-DC5E-422C-B90B-56E1670D9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C666D-C993-4BB6-ABF2-B8F77379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0848B-98EC-4DB2-A4AF-E5B541E8E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51D75-9326-498D-AC2A-4D0F4FA8A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9DB5F-E770-4107-82B3-4156D51D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31C37-0764-4D76-91C3-854399C2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8F6DE-C38D-498C-8EF6-B73F7392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B233-30D3-47F1-933D-D1DE71F2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60ECD-04B1-40D5-BD38-E3E5B434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2F25E-05BF-47C0-A5D5-51F6AE0C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22B62-2014-407C-A9B3-0320057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70E45-0344-4FB5-84AB-9FBE121C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F5FC9-FDF8-4324-9D57-DCCB926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3DAF-7ABD-4506-A456-22DA5BE0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57FB-3589-4011-8D9F-BB07D2A5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D93F-A561-4CC2-B2A7-DC7B8E31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46FE6-29B3-4E5C-BB94-4044B381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6A712-9251-425A-8D17-A56E0891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699D2-8A82-4CFD-8FBA-D083CAEF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D9AD-5623-4D40-9410-036A90D9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AA8D-C3A6-448F-A925-36121238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F41C3-B5B9-4206-962A-8ECD747CA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2966E-E6B3-4B6C-936B-5C68DA939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925BC-E972-4B43-A338-B8EDBB3C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1FB84-8947-41D4-A5E8-85309B61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4B07C-119A-481A-B6E9-38DE5C2B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E4B56-51F1-43C6-9160-F3F71760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6DB5-0304-4EEB-8A04-396B1863F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EE45-5110-46DD-B8C2-54CDB7452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8D2F-901F-4947-B90B-CB89F32E7E2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6367-730D-40F3-8C3C-3414638F8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E5B13-27FD-42EF-B362-B3DA8E101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3D92-7F5C-4B33-8CE7-45A36597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9315C-B72C-4C83-B20B-99C50A1E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EBA6E-1F42-4AFC-944E-79B1F4C14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60"/>
          <a:stretch/>
        </p:blipFill>
        <p:spPr>
          <a:xfrm>
            <a:off x="0" y="306474"/>
            <a:ext cx="12192000" cy="5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B56F8-7601-4993-BB21-A15D42BF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FA607-D23A-49F1-A667-D67C4BE3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01E59-0AF1-437A-95D3-285A1AEC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0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محمد العواني</dc:creator>
  <cp:lastModifiedBy>مريم محمد العواني</cp:lastModifiedBy>
  <cp:revision>1</cp:revision>
  <dcterms:created xsi:type="dcterms:W3CDTF">2019-04-23T16:53:41Z</dcterms:created>
  <dcterms:modified xsi:type="dcterms:W3CDTF">2019-04-23T16:57:59Z</dcterms:modified>
</cp:coreProperties>
</file>