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4367099-E240-4E5D-BB6D-0CE63F9E9DB1}" type="datetimeFigureOut">
              <a:rPr lang="ar-EG" smtClean="0"/>
              <a:t>12/08/1438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37C5474-4516-41FC-8628-32B98A749EF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1654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2" y="143814"/>
            <a:ext cx="8925658" cy="6477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400"/>
            <a:ext cx="1884419" cy="17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191000"/>
            <a:ext cx="1219200" cy="11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4" y="1676400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2967" y="4559121"/>
            <a:ext cx="739978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EG" sz="4000" b="1" dirty="0" smtClean="0">
                <a:cs typeface="DecoType Naskh Extensions" panose="02010400000000000000" pitchFamily="2" charset="-78"/>
              </a:rPr>
              <a:t>حسن الخلق .طاعة الله ورسوله .حب الله ورسوله .</a:t>
            </a:r>
            <a:endParaRPr lang="ar-EG" sz="4000" b="1" dirty="0">
              <a:cs typeface="DecoType Naskh Extensions" panose="0201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"/>
            <a:ext cx="190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3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5532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1989" y="3048000"/>
            <a:ext cx="457048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EG" sz="2800" b="1" dirty="0" smtClean="0">
                <a:solidFill>
                  <a:srgbClr val="7030A0"/>
                </a:solidFill>
              </a:rPr>
              <a:t>الصلاة على النبي صلى الله عليه وسلم</a:t>
            </a:r>
            <a:endParaRPr lang="ar-EG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9845" y="4320861"/>
            <a:ext cx="173477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 smtClean="0">
                <a:solidFill>
                  <a:srgbClr val="C00000"/>
                </a:solidFill>
              </a:rPr>
              <a:t>حسن الخلق</a:t>
            </a:r>
            <a:endParaRPr lang="ar-EG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955667"/>
            <a:ext cx="445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2400" b="1" dirty="0"/>
              <a:t>عن عبد الله بن مسعود أن رسول الله </a:t>
            </a:r>
            <a:r>
              <a:rPr lang="ar-EG" sz="2400" b="1" dirty="0" smtClean="0"/>
              <a:t>صلى </a:t>
            </a:r>
            <a:r>
              <a:rPr lang="ar-EG" sz="2400" b="1" dirty="0"/>
              <a:t>الله عليه </a:t>
            </a:r>
            <a:r>
              <a:rPr lang="ar-EG" sz="2400" b="1" dirty="0" smtClean="0"/>
              <a:t>وسلم قال (أولى الناس بي يوم </a:t>
            </a:r>
            <a:r>
              <a:rPr lang="en-US" sz="2400" b="1" dirty="0" smtClean="0"/>
              <a:t> (</a:t>
            </a:r>
            <a:r>
              <a:rPr lang="ar-EG" sz="2400" b="1" dirty="0" smtClean="0"/>
              <a:t>القيامة أكثرهم عليّ صلاة</a:t>
            </a:r>
            <a:endParaRPr lang="ar-EG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119690" y="5574406"/>
            <a:ext cx="1535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/>
              <a:t>كفالة اليتيم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6410" y="5334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EG" sz="2400" b="1" dirty="0">
                <a:solidFill>
                  <a:srgbClr val="333333"/>
                </a:solidFill>
                <a:latin typeface="DroidArabicKufi-Regular"/>
              </a:rPr>
              <a:t>قال رسول الله صلى الله عليه وسلم </a:t>
            </a:r>
            <a:r>
              <a:rPr lang="ar-EG" sz="2400" b="1" dirty="0" smtClean="0">
                <a:solidFill>
                  <a:srgbClr val="333333"/>
                </a:solidFill>
                <a:latin typeface="DroidArabicKufi-Regular"/>
              </a:rPr>
              <a:t>(أنا </a:t>
            </a:r>
            <a:r>
              <a:rPr lang="ar-EG" sz="2400" b="1" dirty="0">
                <a:solidFill>
                  <a:srgbClr val="333333"/>
                </a:solidFill>
                <a:latin typeface="DroidArabicKufi-Regular"/>
              </a:rPr>
              <a:t>وكافل اليتيم في الجنة هكذا وأشار بالسبابة والوسطى وفرج بينهما </a:t>
            </a:r>
            <a:r>
              <a:rPr lang="ar-EG" sz="2400" b="1" dirty="0" smtClean="0">
                <a:solidFill>
                  <a:srgbClr val="333333"/>
                </a:solidFill>
                <a:latin typeface="DroidArabicKufi-Regular"/>
              </a:rPr>
              <a:t>)</a:t>
            </a:r>
            <a:endParaRPr lang="ar-EG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86778" y="4448988"/>
            <a:ext cx="3706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dirty="0" smtClean="0"/>
              <a:t> قال تعالى (و َإِنَّكَ </a:t>
            </a:r>
            <a:r>
              <a:rPr lang="ar-EG" sz="2400" dirty="0"/>
              <a:t>لَعَلى خُلُقٍ </a:t>
            </a:r>
            <a:r>
              <a:rPr lang="ar-EG" sz="2400" dirty="0" smtClean="0"/>
              <a:t>عَظِيمٍ )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20089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28600"/>
            <a:ext cx="8810625" cy="6477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7303" y="3886200"/>
            <a:ext cx="7177028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EG" sz="2800" dirty="0" smtClean="0"/>
              <a:t>إقامة مسابقات بين الطلاب وترغيب الطلاب المشاركين فيها . </a:t>
            </a:r>
          </a:p>
          <a:p>
            <a:pPr algn="r"/>
            <a:r>
              <a:rPr lang="ar-EG" sz="2800" dirty="0" smtClean="0"/>
              <a:t>المشاركة في مسابقة تحدي القراءة </a:t>
            </a:r>
          </a:p>
          <a:p>
            <a:pPr algn="r"/>
            <a:r>
              <a:rPr lang="ar-EG" sz="2800" dirty="0" smtClean="0"/>
              <a:t>زيارة معرض أبو ظبي للقراءة  ( أبو ظبي تقرأ 2017)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21092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2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50087" cy="6477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590800"/>
            <a:ext cx="9572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4" y="5334000"/>
            <a:ext cx="9572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16375"/>
            <a:ext cx="9572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4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"/>
            <a:ext cx="8763000" cy="67818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4953000"/>
            <a:ext cx="6781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>
                <a:solidFill>
                  <a:srgbClr val="002060"/>
                </a:solidFill>
              </a:rPr>
              <a:t>العمل، </a:t>
            </a:r>
            <a:r>
              <a:rPr lang="ar-EG" sz="2800" b="1" dirty="0" smtClean="0">
                <a:solidFill>
                  <a:srgbClr val="002060"/>
                </a:solidFill>
              </a:rPr>
              <a:t>والعلم، </a:t>
            </a:r>
            <a:r>
              <a:rPr lang="ar-EG" sz="2800" b="1" dirty="0">
                <a:solidFill>
                  <a:srgbClr val="002060"/>
                </a:solidFill>
              </a:rPr>
              <a:t>وطاعة ولي الأمر، والابتكار، </a:t>
            </a:r>
            <a:r>
              <a:rPr lang="ar-EG" sz="2800" b="1" dirty="0" smtClean="0">
                <a:solidFill>
                  <a:srgbClr val="002060"/>
                </a:solidFill>
              </a:rPr>
              <a:t>والإبداع .....</a:t>
            </a:r>
            <a:endParaRPr lang="ar-EG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6180440"/>
            <a:ext cx="2727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000" b="1" dirty="0">
                <a:solidFill>
                  <a:srgbClr val="7030A0"/>
                </a:solidFill>
              </a:rPr>
              <a:t>الشيخ محمد بن راشد آل مكتوم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202978"/>
            <a:ext cx="3829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حبه للجد </a:t>
            </a:r>
            <a:r>
              <a:rPr lang="ar-EG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والمثابرة وحبه للوطن  ....</a:t>
            </a:r>
            <a:endParaRPr lang="ar-EG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476999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4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28600"/>
            <a:ext cx="8963025" cy="6400799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78327" y="3167389"/>
            <a:ext cx="179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EG" sz="2800" b="1" dirty="0"/>
              <a:t>الحياة السعيدة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2600" y="4095482"/>
            <a:ext cx="2957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EG" sz="2800" b="1" dirty="0"/>
              <a:t>كثرة الإنجازات وجودتها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8860" y="4843790"/>
            <a:ext cx="5381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/>
              <a:t>بلوغ المراتب العالية في العبادة والعلم والعمل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0865" y="5715000"/>
            <a:ext cx="6862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/>
              <a:t>إفادة </a:t>
            </a:r>
            <a:r>
              <a:rPr lang="ar-EG" sz="2800" b="1" dirty="0"/>
              <a:t>من حوله بأعماله الصالحة، فيصبح قدوة في المجتمع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285750"/>
            <a:ext cx="42100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73886" cy="65532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9303" y="4953000"/>
            <a:ext cx="240642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EG" sz="2400" dirty="0" smtClean="0"/>
              <a:t>الصلاة على الرسول .</a:t>
            </a:r>
            <a:endParaRPr lang="ar-A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5438277"/>
            <a:ext cx="135004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dirty="0" smtClean="0">
                <a:solidFill>
                  <a:srgbClr val="C00000"/>
                </a:solidFill>
              </a:rPr>
              <a:t>كفالة اليتيم .</a:t>
            </a:r>
            <a:endParaRPr lang="ar-EG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5228" y="5899941"/>
            <a:ext cx="146386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dirty="0" smtClean="0">
                <a:solidFill>
                  <a:srgbClr val="7030A0"/>
                </a:solidFill>
              </a:rPr>
              <a:t>حسن الخلق .</a:t>
            </a:r>
            <a:endParaRPr lang="ar-EG" sz="2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799423"/>
            <a:ext cx="126669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EG" sz="2400" dirty="0" smtClean="0">
                <a:solidFill>
                  <a:srgbClr val="002060"/>
                </a:solidFill>
              </a:rPr>
              <a:t>أداء النوافل</a:t>
            </a:r>
            <a:endParaRPr lang="ar-EG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019800"/>
            <a:ext cx="139333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dirty="0" smtClean="0">
                <a:solidFill>
                  <a:srgbClr val="FF0000"/>
                </a:solidFill>
              </a:rPr>
              <a:t>دخول الجنة.</a:t>
            </a:r>
            <a:endParaRPr lang="ar-EG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476999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4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9959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73" y="5334000"/>
            <a:ext cx="40005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1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272"/>
            <a:ext cx="8686800" cy="6562725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191000" y="2590800"/>
            <a:ext cx="1752600" cy="32766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191000" y="2590800"/>
            <a:ext cx="1676400" cy="16216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191000" y="4229100"/>
            <a:ext cx="1752600" cy="16383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1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3" y="1447800"/>
            <a:ext cx="863957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4002" y="4118825"/>
            <a:ext cx="496321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EG" sz="3600" b="1" dirty="0" smtClean="0">
                <a:solidFill>
                  <a:srgbClr val="002060"/>
                </a:solidFill>
                <a:cs typeface="DecoType Naskh Swashes" panose="02010400000000000000" pitchFamily="2" charset="-78"/>
              </a:rPr>
              <a:t>مرافقة الرسول صلى الله عليه وسلم في الجنة .</a:t>
            </a:r>
            <a:endParaRPr lang="ar-EG" sz="3600" b="1" dirty="0">
              <a:solidFill>
                <a:srgbClr val="002060"/>
              </a:solidFill>
              <a:cs typeface="DecoType Naskh Swashe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74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15554" cy="6509818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764" y="2178676"/>
            <a:ext cx="43204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dirty="0" smtClean="0">
                <a:solidFill>
                  <a:srgbClr val="002060"/>
                </a:solidFill>
              </a:rPr>
              <a:t>أذهب وأتوضأ و أصلي جماعة في المسجد.</a:t>
            </a:r>
            <a:endParaRPr lang="ar-EG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" y="3407309"/>
            <a:ext cx="429953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2400" dirty="0" smtClean="0"/>
              <a:t>أستعن بالله و أشارك في السابقة وأجتهد في حفظ القرآن .</a:t>
            </a:r>
            <a:endParaRPr lang="ar-EG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4879" y="4463534"/>
            <a:ext cx="436529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dirty="0" smtClean="0">
                <a:solidFill>
                  <a:srgbClr val="C00000"/>
                </a:solidFill>
              </a:rPr>
              <a:t>لا أفعل , و أحل واجباتي و أعتذر لمعلمي .</a:t>
            </a:r>
            <a:endParaRPr lang="ar-EG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330" y="5607398"/>
            <a:ext cx="376898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dirty="0" smtClean="0">
                <a:solidFill>
                  <a:srgbClr val="7030A0"/>
                </a:solidFill>
              </a:rPr>
              <a:t>أذهب مع والدي , وأعتذر لأصدقائي </a:t>
            </a:r>
            <a:endParaRPr lang="ar-EG" sz="2400" dirty="0">
              <a:solidFill>
                <a:srgbClr val="7030A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457200" y="5649532"/>
            <a:ext cx="337130" cy="3773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23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04634" cy="65532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152" y="1981200"/>
            <a:ext cx="2590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sz="2800" b="1" dirty="0" smtClean="0">
                <a:solidFill>
                  <a:srgbClr val="7030A0"/>
                </a:solidFill>
              </a:rPr>
              <a:t>الإكثار من الصلاة على النبي .</a:t>
            </a:r>
            <a:endParaRPr lang="ar-EG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070" y="3193960"/>
            <a:ext cx="183896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 smtClean="0">
                <a:solidFill>
                  <a:srgbClr val="C00000"/>
                </a:solidFill>
              </a:rPr>
              <a:t>كفالة اليتيم .</a:t>
            </a:r>
            <a:endParaRPr lang="ar-EG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925" y="4234190"/>
            <a:ext cx="261481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EG" sz="2800" b="1" dirty="0" smtClean="0"/>
              <a:t>الاحسان إلى النساء .</a:t>
            </a:r>
            <a:endParaRPr lang="ar-EG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2113" y="5638800"/>
            <a:ext cx="149592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EG" sz="2800" b="1" dirty="0" smtClean="0">
                <a:solidFill>
                  <a:srgbClr val="0070C0"/>
                </a:solidFill>
              </a:rPr>
              <a:t>طلب العلم .</a:t>
            </a:r>
            <a:endParaRPr lang="ar-EG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9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037"/>
            <a:ext cx="8839199" cy="6477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327"/>
            <a:ext cx="8763000" cy="664845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1" y="333374"/>
            <a:ext cx="8381999" cy="5305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5980228"/>
            <a:ext cx="3861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EG" dirty="0"/>
              <a:t>مع تحياتي لكم الاستاذ / </a:t>
            </a:r>
            <a:r>
              <a:rPr lang="ar-EG" dirty="0" smtClean="0"/>
              <a:t>أحمــــــــــــ</a:t>
            </a:r>
            <a:r>
              <a:rPr lang="ar-EG" dirty="0">
                <a:sym typeface="Webdings"/>
              </a:rPr>
              <a:t></a:t>
            </a:r>
            <a:r>
              <a:rPr lang="ar-EG" dirty="0" smtClean="0"/>
              <a:t>ــــــــــــــــد</a:t>
            </a:r>
          </a:p>
          <a:p>
            <a:pPr algn="ctr" rtl="1"/>
            <a:r>
              <a:rPr lang="en-US" dirty="0" smtClean="0"/>
              <a:t>ahmedaa5500@gmail.com</a:t>
            </a: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3" y="334448"/>
            <a:ext cx="2462645" cy="21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199" cy="6553199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"/>
          <a:stretch/>
        </p:blipFill>
        <p:spPr bwMode="auto">
          <a:xfrm>
            <a:off x="204788" y="152402"/>
            <a:ext cx="8734425" cy="655319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5050" y="2373362"/>
            <a:ext cx="136608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EG" sz="2400" b="1" dirty="0" smtClean="0"/>
              <a:t>اسم الطالب </a:t>
            </a:r>
            <a:endParaRPr lang="ar-EG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94598" y="3429001"/>
            <a:ext cx="114326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 smtClean="0"/>
              <a:t>بعد الآذان</a:t>
            </a:r>
            <a:endParaRPr lang="ar-EG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7248" y="4572000"/>
            <a:ext cx="527420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 smtClean="0">
                <a:solidFill>
                  <a:srgbClr val="7030A0"/>
                </a:solidFill>
              </a:rPr>
              <a:t>ليشفع لنا الرسول صلى الله عليه وسلم يوم القيامة .</a:t>
            </a:r>
            <a:endParaRPr lang="ar-EG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882" y="5559381"/>
            <a:ext cx="593784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 smtClean="0"/>
              <a:t>شفاعة الرسول – دخول الجنة – </a:t>
            </a:r>
            <a:r>
              <a:rPr lang="ar-EG" sz="2400" b="1" smtClean="0"/>
              <a:t>مرافقة الرسول </a:t>
            </a:r>
            <a:r>
              <a:rPr lang="ar-EG" sz="2400" b="1" dirty="0" smtClean="0"/>
              <a:t>في الجنة.</a:t>
            </a:r>
            <a:endParaRPr lang="ar-EG" sz="2400" b="1" dirty="0"/>
          </a:p>
        </p:txBody>
      </p:sp>
      <p:sp>
        <p:nvSpPr>
          <p:cNvPr id="6" name="Smiley Face 5"/>
          <p:cNvSpPr/>
          <p:nvPr/>
        </p:nvSpPr>
        <p:spPr>
          <a:xfrm>
            <a:off x="3429000" y="2414810"/>
            <a:ext cx="418850" cy="378768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8" y="54735"/>
            <a:ext cx="29718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4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4" y="152400"/>
            <a:ext cx="8799286" cy="6553199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2" y="153473"/>
            <a:ext cx="3598368" cy="26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2999" cy="64008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8763000" cy="169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24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8" y="155380"/>
            <a:ext cx="8763001" cy="6477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362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2400" b="1" dirty="0"/>
              <a:t>كان ربيعة الأسلمي يقوم بخدمة النبي صلى الله عليه وسلم، </a:t>
            </a:r>
            <a:r>
              <a:rPr lang="ar-EG" sz="2400" b="1" dirty="0" smtClean="0"/>
              <a:t>فيحضر </a:t>
            </a:r>
            <a:r>
              <a:rPr lang="ar-EG" sz="2400" b="1" dirty="0"/>
              <a:t>له الوضوء، </a:t>
            </a:r>
            <a:r>
              <a:rPr lang="en-US" sz="2400" b="1" dirty="0" smtClean="0"/>
              <a:t> </a:t>
            </a:r>
            <a:r>
              <a:rPr lang="ar-EG" sz="2400" b="1" dirty="0" smtClean="0"/>
              <a:t>.</a:t>
            </a:r>
            <a:r>
              <a:rPr lang="en-US" sz="2400" b="1" dirty="0" smtClean="0"/>
              <a:t> </a:t>
            </a:r>
            <a:r>
              <a:rPr lang="ar-EG" sz="2400" b="1" dirty="0" smtClean="0"/>
              <a:t>ويسهر </a:t>
            </a:r>
            <a:r>
              <a:rPr lang="ar-EG" sz="2400" b="1" dirty="0"/>
              <a:t>على خدمته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3937801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2400" b="1" dirty="0">
                <a:solidFill>
                  <a:srgbClr val="C00000"/>
                </a:solidFill>
              </a:rPr>
              <a:t>كان رسول اللّه صلى الله عليه وسلم يحسن معاملة ربيعة الأسلمي ويكافئه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427535"/>
            <a:ext cx="7799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2400" b="1" dirty="0">
                <a:solidFill>
                  <a:srgbClr val="7030A0"/>
                </a:solidFill>
              </a:rPr>
              <a:t>الإخلاص في العمل، </a:t>
            </a:r>
            <a:r>
              <a:rPr lang="ar-EG" sz="2400" b="1" dirty="0" smtClean="0">
                <a:solidFill>
                  <a:srgbClr val="7030A0"/>
                </a:solidFill>
              </a:rPr>
              <a:t>و حب </a:t>
            </a:r>
            <a:r>
              <a:rPr lang="ar-EG" sz="2400" b="1" dirty="0">
                <a:solidFill>
                  <a:srgbClr val="7030A0"/>
                </a:solidFill>
              </a:rPr>
              <a:t>النبي صلى الله عليه وسلم </a:t>
            </a:r>
            <a:r>
              <a:rPr lang="ar-EG" sz="2400" b="1" dirty="0" smtClean="0">
                <a:solidFill>
                  <a:srgbClr val="7030A0"/>
                </a:solidFill>
              </a:rPr>
              <a:t>قولا وعملا ، </a:t>
            </a:r>
            <a:r>
              <a:rPr lang="ar-EG" sz="2400" b="1" dirty="0">
                <a:solidFill>
                  <a:srgbClr val="7030A0"/>
                </a:solidFill>
              </a:rPr>
              <a:t>والحرص على الأعمال التي </a:t>
            </a:r>
            <a:r>
              <a:rPr lang="ar-EG" sz="2400" b="1" dirty="0" smtClean="0">
                <a:solidFill>
                  <a:srgbClr val="7030A0"/>
                </a:solidFill>
              </a:rPr>
              <a:t>تدخله الجنة</a:t>
            </a:r>
            <a:r>
              <a:rPr lang="ar-EG" sz="2400" b="1" dirty="0">
                <a:solidFill>
                  <a:srgbClr val="7030A0"/>
                </a:solidFill>
              </a:rPr>
              <a:t> </a:t>
            </a:r>
            <a:r>
              <a:rPr lang="ar-EG" sz="2400" b="1" dirty="0" smtClean="0">
                <a:solidFill>
                  <a:srgbClr val="7030A0"/>
                </a:solidFill>
              </a:rPr>
              <a:t>.</a:t>
            </a:r>
            <a:endParaRPr lang="ar-EG" sz="24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4" y="167186"/>
            <a:ext cx="2283856" cy="15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6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76999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2637" y="2514599"/>
            <a:ext cx="46519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4400" b="1" dirty="0" smtClean="0">
                <a:solidFill>
                  <a:srgbClr val="FF0000"/>
                </a:solidFill>
              </a:rPr>
              <a:t>√</a:t>
            </a:r>
            <a:endParaRPr lang="ar-EG" sz="4400" b="1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85" y="5450288"/>
            <a:ext cx="9572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00" y="4419600"/>
            <a:ext cx="9572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3570"/>
            <a:ext cx="9572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6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308</Words>
  <Application>Microsoft Office PowerPoint</Application>
  <PresentationFormat>On-screen Show (4:3)</PresentationFormat>
  <Paragraphs>41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ahmed</cp:lastModifiedBy>
  <cp:revision>26</cp:revision>
  <dcterms:created xsi:type="dcterms:W3CDTF">2006-08-16T00:00:00Z</dcterms:created>
  <dcterms:modified xsi:type="dcterms:W3CDTF">2017-05-07T20:33:00Z</dcterms:modified>
</cp:coreProperties>
</file>