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83F2D0B-A133-4B24-AF48-E94D745E5E98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3C5A0E8-3848-43AF-8925-D45B3BC57CDF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2D0B-A133-4B24-AF48-E94D745E5E98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A0E8-3848-43AF-8925-D45B3BC57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2D0B-A133-4B24-AF48-E94D745E5E98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A0E8-3848-43AF-8925-D45B3BC57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2D0B-A133-4B24-AF48-E94D745E5E98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A0E8-3848-43AF-8925-D45B3BC57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2D0B-A133-4B24-AF48-E94D745E5E98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A0E8-3848-43AF-8925-D45B3BC57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2D0B-A133-4B24-AF48-E94D745E5E98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A0E8-3848-43AF-8925-D45B3BC57CD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2D0B-A133-4B24-AF48-E94D745E5E98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A0E8-3848-43AF-8925-D45B3BC57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2D0B-A133-4B24-AF48-E94D745E5E98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A0E8-3848-43AF-8925-D45B3BC57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2D0B-A133-4B24-AF48-E94D745E5E98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A0E8-3848-43AF-8925-D45B3BC57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2D0B-A133-4B24-AF48-E94D745E5E98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A0E8-3848-43AF-8925-D45B3BC57CDF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2D0B-A133-4B24-AF48-E94D745E5E98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A0E8-3848-43AF-8925-D45B3BC57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83F2D0B-A133-4B24-AF48-E94D745E5E98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3C5A0E8-3848-43AF-8925-D45B3BC57CD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629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9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961067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305800" cy="6248400"/>
          </a:xfrm>
        </p:spPr>
      </p:pic>
    </p:spTree>
    <p:extLst>
      <p:ext uri="{BB962C8B-B14F-4D97-AF65-F5344CB8AC3E}">
        <p14:creationId xmlns:p14="http://schemas.microsoft.com/office/powerpoint/2010/main" val="2823935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8534399" cy="6324600"/>
          </a:xfrm>
        </p:spPr>
      </p:pic>
    </p:spTree>
    <p:extLst>
      <p:ext uri="{BB962C8B-B14F-4D97-AF65-F5344CB8AC3E}">
        <p14:creationId xmlns:p14="http://schemas.microsoft.com/office/powerpoint/2010/main" val="1403630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458200" cy="6096000"/>
          </a:xfrm>
        </p:spPr>
      </p:pic>
    </p:spTree>
    <p:extLst>
      <p:ext uri="{BB962C8B-B14F-4D97-AF65-F5344CB8AC3E}">
        <p14:creationId xmlns:p14="http://schemas.microsoft.com/office/powerpoint/2010/main" val="2832785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8991600" cy="6477000"/>
          </a:xfrm>
        </p:spPr>
      </p:pic>
    </p:spTree>
    <p:extLst>
      <p:ext uri="{BB962C8B-B14F-4D97-AF65-F5344CB8AC3E}">
        <p14:creationId xmlns:p14="http://schemas.microsoft.com/office/powerpoint/2010/main" val="3423593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8229600" cy="6248400"/>
          </a:xfrm>
        </p:spPr>
      </p:pic>
    </p:spTree>
    <p:extLst>
      <p:ext uri="{BB962C8B-B14F-4D97-AF65-F5344CB8AC3E}">
        <p14:creationId xmlns:p14="http://schemas.microsoft.com/office/powerpoint/2010/main" val="2828251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8610600" cy="6096000"/>
          </a:xfrm>
        </p:spPr>
      </p:pic>
    </p:spTree>
    <p:extLst>
      <p:ext uri="{BB962C8B-B14F-4D97-AF65-F5344CB8AC3E}">
        <p14:creationId xmlns:p14="http://schemas.microsoft.com/office/powerpoint/2010/main" val="1761215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81534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55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458200" cy="6248400"/>
          </a:xfrm>
        </p:spPr>
      </p:pic>
    </p:spTree>
    <p:extLst>
      <p:ext uri="{BB962C8B-B14F-4D97-AF65-F5344CB8AC3E}">
        <p14:creationId xmlns:p14="http://schemas.microsoft.com/office/powerpoint/2010/main" val="4002386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8534400" cy="6324600"/>
          </a:xfrm>
        </p:spPr>
      </p:pic>
    </p:spTree>
    <p:extLst>
      <p:ext uri="{BB962C8B-B14F-4D97-AF65-F5344CB8AC3E}">
        <p14:creationId xmlns:p14="http://schemas.microsoft.com/office/powerpoint/2010/main" val="951066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991599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6228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229600" cy="6400800"/>
          </a:xfrm>
        </p:spPr>
      </p:pic>
    </p:spTree>
    <p:extLst>
      <p:ext uri="{BB962C8B-B14F-4D97-AF65-F5344CB8AC3E}">
        <p14:creationId xmlns:p14="http://schemas.microsoft.com/office/powerpoint/2010/main" val="1141394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94" y="228599"/>
            <a:ext cx="8849960" cy="1905001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93" y="2133601"/>
            <a:ext cx="884996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13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8534400" cy="6096000"/>
          </a:xfrm>
        </p:spPr>
      </p:pic>
    </p:spTree>
    <p:extLst>
      <p:ext uri="{BB962C8B-B14F-4D97-AF65-F5344CB8AC3E}">
        <p14:creationId xmlns:p14="http://schemas.microsoft.com/office/powerpoint/2010/main" val="2056691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8382000" cy="2667000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124200"/>
            <a:ext cx="8382000" cy="359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17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8610599" cy="6477000"/>
          </a:xfrm>
        </p:spPr>
      </p:pic>
    </p:spTree>
    <p:extLst>
      <p:ext uri="{BB962C8B-B14F-4D97-AF65-F5344CB8AC3E}">
        <p14:creationId xmlns:p14="http://schemas.microsoft.com/office/powerpoint/2010/main" val="3935440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"/>
            <a:ext cx="8763000" cy="6400800"/>
          </a:xfrm>
        </p:spPr>
      </p:pic>
    </p:spTree>
    <p:extLst>
      <p:ext uri="{BB962C8B-B14F-4D97-AF65-F5344CB8AC3E}">
        <p14:creationId xmlns:p14="http://schemas.microsoft.com/office/powerpoint/2010/main" val="98187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8153400" cy="5943599"/>
          </a:xfrm>
        </p:spPr>
      </p:pic>
    </p:spTree>
    <p:extLst>
      <p:ext uri="{BB962C8B-B14F-4D97-AF65-F5344CB8AC3E}">
        <p14:creationId xmlns:p14="http://schemas.microsoft.com/office/powerpoint/2010/main" val="19968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8305800" cy="6096000"/>
          </a:xfrm>
        </p:spPr>
      </p:pic>
    </p:spTree>
    <p:extLst>
      <p:ext uri="{BB962C8B-B14F-4D97-AF65-F5344CB8AC3E}">
        <p14:creationId xmlns:p14="http://schemas.microsoft.com/office/powerpoint/2010/main" val="10827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0"/>
            <a:ext cx="8001000" cy="6019800"/>
          </a:xfrm>
        </p:spPr>
      </p:pic>
      <p:cxnSp>
        <p:nvCxnSpPr>
          <p:cNvPr id="5" name="Straight Connector 4"/>
          <p:cNvCxnSpPr/>
          <p:nvPr/>
        </p:nvCxnSpPr>
        <p:spPr>
          <a:xfrm flipH="1">
            <a:off x="2438400" y="3048000"/>
            <a:ext cx="175260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438400" y="4267200"/>
            <a:ext cx="175260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2514600" y="3048000"/>
            <a:ext cx="1676400" cy="236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60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"/>
            <a:ext cx="8229599" cy="6629400"/>
          </a:xfrm>
        </p:spPr>
      </p:pic>
      <p:sp>
        <p:nvSpPr>
          <p:cNvPr id="5" name="Rectangle 4"/>
          <p:cNvSpPr/>
          <p:nvPr/>
        </p:nvSpPr>
        <p:spPr>
          <a:xfrm>
            <a:off x="6282587" y="4267200"/>
            <a:ext cx="5309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14</a:t>
            </a:r>
            <a:endParaRPr lang="ar-SA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34988" y="4835098"/>
            <a:ext cx="5309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14</a:t>
            </a:r>
            <a:endParaRPr lang="ar-SA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61639" y="6027003"/>
            <a:ext cx="7040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140</a:t>
            </a:r>
            <a:endParaRPr lang="ar-SA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76600" y="533400"/>
            <a:ext cx="5309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40</a:t>
            </a:r>
            <a:endParaRPr lang="ar-SA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0" y="1219200"/>
            <a:ext cx="5309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50</a:t>
            </a:r>
            <a:endParaRPr lang="ar-SA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392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0055"/>
            <a:ext cx="8534400" cy="6096000"/>
          </a:xfrm>
        </p:spPr>
      </p:pic>
      <p:sp>
        <p:nvSpPr>
          <p:cNvPr id="3" name="Down Arrow 2"/>
          <p:cNvSpPr/>
          <p:nvPr/>
        </p:nvSpPr>
        <p:spPr>
          <a:xfrm rot="4841294">
            <a:off x="7391400" y="4267200"/>
            <a:ext cx="685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10200" y="6020076"/>
            <a:ext cx="296908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لأن عدد أحرفها أكثر</a:t>
            </a:r>
            <a:endParaRPr lang="ar-SA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682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39200" cy="6858000"/>
          </a:xfrm>
        </p:spPr>
      </p:pic>
    </p:spTree>
    <p:extLst>
      <p:ext uri="{BB962C8B-B14F-4D97-AF65-F5344CB8AC3E}">
        <p14:creationId xmlns:p14="http://schemas.microsoft.com/office/powerpoint/2010/main" val="115714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81</TotalTime>
  <Words>9</Words>
  <Application>Microsoft Office PowerPoint</Application>
  <PresentationFormat>On-screen Show (4:3)</PresentationFormat>
  <Paragraphs>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Temp</dc:creator>
  <cp:lastModifiedBy>Temp</cp:lastModifiedBy>
  <cp:revision>8</cp:revision>
  <dcterms:created xsi:type="dcterms:W3CDTF">2017-01-19T15:15:32Z</dcterms:created>
  <dcterms:modified xsi:type="dcterms:W3CDTF">2017-01-22T03:58:43Z</dcterms:modified>
</cp:coreProperties>
</file>