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1"/>
          <p:cNvSpPr/>
          <p:nvPr/>
        </p:nvSpPr>
        <p:spPr>
          <a:xfrm>
            <a:off x="3044987" y="453966"/>
            <a:ext cx="867629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الكافرون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8"/>
          <a:stretch/>
        </p:blipFill>
        <p:spPr>
          <a:xfrm>
            <a:off x="9903656" y="833898"/>
            <a:ext cx="2490978" cy="570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1"/>
          <a:stretch/>
        </p:blipFill>
        <p:spPr>
          <a:xfrm>
            <a:off x="3044987" y="1365161"/>
            <a:ext cx="2779353" cy="59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" y="216995"/>
            <a:ext cx="12181667" cy="64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04" y="0"/>
            <a:ext cx="11245893" cy="68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9" y="0"/>
            <a:ext cx="11638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37" y="0"/>
            <a:ext cx="11560686" cy="687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834" y="3438642"/>
            <a:ext cx="2932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يؤمنون بالله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507" y="5370473"/>
            <a:ext cx="2932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والزكاة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9059" y="5911386"/>
            <a:ext cx="2932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الحج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0"/>
            <a:ext cx="11552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0"/>
            <a:ext cx="11704951" cy="68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5" y="0"/>
            <a:ext cx="11773313" cy="6858000"/>
          </a:xfrm>
          <a:prstGeom prst="rect">
            <a:avLst/>
          </a:prstGeom>
        </p:spPr>
      </p:pic>
      <p:sp>
        <p:nvSpPr>
          <p:cNvPr id="3" name="مربع نص 8"/>
          <p:cNvSpPr txBox="1"/>
          <p:nvPr/>
        </p:nvSpPr>
        <p:spPr>
          <a:xfrm>
            <a:off x="4504838" y="3429000"/>
            <a:ext cx="7200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dirty="0" smtClean="0"/>
              <a:t>6</a:t>
            </a:r>
            <a:endParaRPr lang="ar-AE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678445" y="4172738"/>
            <a:ext cx="2932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7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أعبد </a:t>
            </a:r>
            <a:endParaRPr lang="en-US" sz="7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" y="831692"/>
            <a:ext cx="12173684" cy="5182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5121" y="3140367"/>
            <a:ext cx="293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الكافرون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6" y="3140367"/>
            <a:ext cx="293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برب الفلق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121" y="4577400"/>
            <a:ext cx="293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 أحد 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815" y="4577400"/>
            <a:ext cx="293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برب الناس 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0"/>
            <a:ext cx="11860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3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515"/>
          <a:stretch/>
        </p:blipFill>
        <p:spPr>
          <a:xfrm>
            <a:off x="0" y="268443"/>
            <a:ext cx="12192199" cy="64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8" y="0"/>
            <a:ext cx="118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9" y="218941"/>
            <a:ext cx="12195589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0" y="12278"/>
            <a:ext cx="11261153" cy="68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0"/>
            <a:ext cx="11673156" cy="68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20765"/>
            <a:ext cx="11436440" cy="68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983"/>
            <a:ext cx="12192000" cy="47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7" y="0"/>
            <a:ext cx="11555596" cy="68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Widescreen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9</cp:revision>
  <dcterms:created xsi:type="dcterms:W3CDTF">2016-08-24T13:36:29Z</dcterms:created>
  <dcterms:modified xsi:type="dcterms:W3CDTF">2016-10-07T12:57:57Z</dcterms:modified>
</cp:coreProperties>
</file>