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46DE51-47CF-4AEF-8375-20B8CE20ADA1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BF6289-280B-4F42-9823-D470925CB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87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F6289-280B-4F42-9823-D470925CBE0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5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56032" algn="r" defTabSz="914400" rtl="1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r" defTabSz="914400" rtl="1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700E10A-4B1A-4B52-B92E-83F7E0CD3592}" type="datetimeFigureOut">
              <a:rPr lang="ar-SA" smtClean="0"/>
              <a:t>29/05/1434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277916D-49F2-4E7E-B7FB-598526FF8340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88024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3538"/>
            <a:ext cx="3312368" cy="570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3187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8318723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5"/>
            <a:ext cx="2224929" cy="252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98" y="3573014"/>
            <a:ext cx="6093794" cy="25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381747" cy="1152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362725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568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1203963" y="1422400"/>
            <a:ext cx="1279805" cy="2510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شكل حر 6"/>
          <p:cNvSpPr/>
          <p:nvPr/>
        </p:nvSpPr>
        <p:spPr>
          <a:xfrm>
            <a:off x="2467429" y="203200"/>
            <a:ext cx="203200" cy="1219200"/>
          </a:xfrm>
          <a:custGeom>
            <a:avLst/>
            <a:gdLst>
              <a:gd name="connsiteX0" fmla="*/ 0 w 203200"/>
              <a:gd name="connsiteY0" fmla="*/ 1219200 h 1219200"/>
              <a:gd name="connsiteX1" fmla="*/ 72571 w 203200"/>
              <a:gd name="connsiteY1" fmla="*/ 972457 h 1219200"/>
              <a:gd name="connsiteX2" fmla="*/ 101600 w 203200"/>
              <a:gd name="connsiteY2" fmla="*/ 740229 h 1219200"/>
              <a:gd name="connsiteX3" fmla="*/ 159657 w 203200"/>
              <a:gd name="connsiteY3" fmla="*/ 493486 h 1219200"/>
              <a:gd name="connsiteX4" fmla="*/ 174171 w 203200"/>
              <a:gd name="connsiteY4" fmla="*/ 261257 h 1219200"/>
              <a:gd name="connsiteX5" fmla="*/ 203200 w 203200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" h="1219200">
                <a:moveTo>
                  <a:pt x="0" y="1219200"/>
                </a:moveTo>
                <a:cubicBezTo>
                  <a:pt x="27819" y="1135742"/>
                  <a:pt x="55638" y="1052285"/>
                  <a:pt x="72571" y="972457"/>
                </a:cubicBezTo>
                <a:cubicBezTo>
                  <a:pt x="89504" y="892629"/>
                  <a:pt x="87086" y="820057"/>
                  <a:pt x="101600" y="740229"/>
                </a:cubicBezTo>
                <a:cubicBezTo>
                  <a:pt x="116114" y="660400"/>
                  <a:pt x="147562" y="573315"/>
                  <a:pt x="159657" y="493486"/>
                </a:cubicBezTo>
                <a:cubicBezTo>
                  <a:pt x="171752" y="413657"/>
                  <a:pt x="166914" y="343505"/>
                  <a:pt x="174171" y="261257"/>
                </a:cubicBezTo>
                <a:cubicBezTo>
                  <a:pt x="181428" y="179009"/>
                  <a:pt x="192314" y="89504"/>
                  <a:pt x="203200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2454390" y="1340768"/>
            <a:ext cx="114639" cy="12735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88640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179512" y="3284984"/>
            <a:ext cx="8763325" cy="345638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35542"/>
            <a:ext cx="2471507" cy="304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6944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8" y="332656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323528" y="3645024"/>
            <a:ext cx="8621976" cy="30243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8418"/>
            <a:ext cx="8318723" cy="501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52" y="295176"/>
            <a:ext cx="3360266" cy="126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4427984" y="1988840"/>
            <a:ext cx="4510634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6056"/>
            <a:ext cx="3838575" cy="206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 flipH="1">
            <a:off x="3707904" y="4387255"/>
            <a:ext cx="720080" cy="4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01" y="4221088"/>
            <a:ext cx="220917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3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6024"/>
            <a:ext cx="9036496" cy="5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7" cy="63026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05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32440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2"/>
            <a:ext cx="833244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717032"/>
            <a:ext cx="319149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1191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11910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576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4211960" y="2420888"/>
            <a:ext cx="4731990" cy="424847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0"/>
            <a:ext cx="2706504" cy="432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1826"/>
            <a:ext cx="5132437" cy="4389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5024"/>
            <a:ext cx="309343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6876256" y="332656"/>
            <a:ext cx="1800200" cy="12241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تدرب</a:t>
            </a:r>
            <a:endParaRPr lang="ar-SA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2935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5658544" y="1700808"/>
            <a:ext cx="3312368" cy="504056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1" cy="53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6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24936" cy="612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5497438" cy="115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428"/>
            <a:ext cx="3233908" cy="760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971600" y="4581128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-9  -6  -3  0  3  6  9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835696" y="2873881"/>
            <a:ext cx="5760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763688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211960" y="2708920"/>
            <a:ext cx="4489326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5907"/>
              </p:ext>
            </p:extLst>
          </p:nvPr>
        </p:nvGraphicFramePr>
        <p:xfrm>
          <a:off x="2868488" y="57116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314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5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76" y="260648"/>
            <a:ext cx="608647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62" y="1268760"/>
            <a:ext cx="185609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385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55576" y="4005064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-4 -3 -2 -1 0  1  2  3  4  5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763688" y="4293096"/>
            <a:ext cx="144016" cy="1846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4427984" y="2420888"/>
            <a:ext cx="4392488" cy="383857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90172"/>
              </p:ext>
            </p:extLst>
          </p:nvPr>
        </p:nvGraphicFramePr>
        <p:xfrm>
          <a:off x="2703699" y="5517783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83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048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94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ماء">
  <a:themeElements>
    <a:clrScheme name="غماء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غماء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عنصري">
  <a:themeElements>
    <a:clrScheme name="عنصري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عنصري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نصر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أساسية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شكل موجة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دفق الهواء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224</TotalTime>
  <Words>33</Words>
  <Application>Microsoft Office PowerPoint</Application>
  <PresentationFormat>عرض على الشاشة (3:4)‏</PresentationFormat>
  <Paragraphs>11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غماء</vt:lpstr>
      <vt:lpstr>عنصري</vt:lpstr>
      <vt:lpstr>أفق</vt:lpstr>
      <vt:lpstr>1_أفق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الطارق وما ادراك ما الطارق</cp:lastModifiedBy>
  <cp:revision>17</cp:revision>
  <dcterms:created xsi:type="dcterms:W3CDTF">2013-03-29T04:44:18Z</dcterms:created>
  <dcterms:modified xsi:type="dcterms:W3CDTF">2013-04-10T07:08:58Z</dcterms:modified>
</cp:coreProperties>
</file>