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1"/>
          <p:cNvSpPr/>
          <p:nvPr/>
        </p:nvSpPr>
        <p:spPr>
          <a:xfrm>
            <a:off x="3044987" y="453966"/>
            <a:ext cx="867629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محبة الله تعالى 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" y="437277"/>
            <a:ext cx="12177491" cy="598928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40158" y="3644900"/>
            <a:ext cx="1028505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غير صحيح</a:t>
            </a:r>
            <a:r>
              <a:rPr lang="ar-AE" altLang="en-US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لأن الحديث يفسر ما جاء في القرآن  و يوضحه</a:t>
            </a:r>
            <a:endParaRPr lang="en-US" alt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99075" y="5381625"/>
            <a:ext cx="61070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 صحيح</a:t>
            </a:r>
            <a:r>
              <a:rPr lang="ar-AE" altLang="en-US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لأن لهم فضلٌ علينا</a:t>
            </a:r>
            <a:endParaRPr lang="en-US" alt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" y="755829"/>
            <a:ext cx="12166489" cy="50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8" y="0"/>
            <a:ext cx="11440344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24271" y="3335338"/>
            <a:ext cx="481669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الأعمال الواجب فعلها</a:t>
            </a:r>
            <a:endParaRPr lang="en-US" alt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29500" y="4114800"/>
            <a:ext cx="1077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الصلاة</a:t>
            </a:r>
            <a:endParaRPr lang="en-US" alt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81525" y="4114800"/>
            <a:ext cx="1077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</a:t>
            </a:r>
            <a:endParaRPr lang="en-US" altLang="en-US" sz="36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1450" y="4168775"/>
            <a:ext cx="1304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الصدقة</a:t>
            </a:r>
            <a:endParaRPr lang="en-US" alt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84700" y="4941888"/>
            <a:ext cx="3995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3200" b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ينال محبة الله والأجرالعظيم</a:t>
            </a:r>
            <a:endParaRPr lang="en-US" altLang="en-US" sz="3200" b="1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2950" y="4986338"/>
            <a:ext cx="3995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ينال محبة الله والأجر</a:t>
            </a:r>
            <a:endParaRPr lang="en-US" alt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62475" y="5705475"/>
            <a:ext cx="39957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يُعاقب تاركها</a:t>
            </a:r>
            <a:endParaRPr lang="en-US" altLang="en-US" sz="3200" b="1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0075" y="5756275"/>
            <a:ext cx="39957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لايعاقب لكن يفوته الأجر</a:t>
            </a:r>
            <a:endParaRPr lang="en-US" altLang="en-US" sz="3200" b="1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50" y="363426"/>
            <a:ext cx="12232350" cy="624343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491672" y="3582988"/>
            <a:ext cx="186212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الصدقة</a:t>
            </a:r>
            <a:endParaRPr lang="en-US" altLang="en-US" sz="40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09870" y="5732463"/>
            <a:ext cx="818680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التسبيح بقوله :(</a:t>
            </a:r>
            <a:r>
              <a:rPr lang="ar-AE" altLang="en-US" sz="4000" b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سبحان الله والحمد لله ولا إله إلا الله</a:t>
            </a:r>
            <a:r>
              <a:rPr lang="ar-AE" altLang="en-US" sz="40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40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69" y="0"/>
            <a:ext cx="10828681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7288" y="3284538"/>
            <a:ext cx="7921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 في ذلك من أهمية لبناء المجتمع و المحافظة على أمنه</a:t>
            </a:r>
            <a:endParaRPr lang="en-US" altLang="en-US" sz="3600" b="1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3638" y="5119688"/>
            <a:ext cx="7908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أبوية تفيضُ بالحب والحنان</a:t>
            </a:r>
            <a:endParaRPr lang="en-US" altLang="en-US" sz="40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11" y="1353824"/>
            <a:ext cx="12236111" cy="43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0317"/>
            <a:ext cx="11256135" cy="6847683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1613" cy="363538"/>
          </a:xfrm>
        </p:spPr>
        <p:txBody>
          <a:bodyPr/>
          <a:lstStyle/>
          <a:p>
            <a:pPr>
              <a:defRPr/>
            </a:pPr>
            <a:fld id="{3632D5F2-66CE-4835-A050-9D74AE039D6A}" type="datetime1">
              <a:rPr lang="en-US">
                <a:latin typeface="Sakkal Majalla" panose="02000000000000000000" pitchFamily="2" charset="-78"/>
                <a:cs typeface="Sakkal Majalla" panose="02000000000000000000" pitchFamily="2" charset="-78"/>
              </a:rPr>
              <a:pPr>
                <a:defRPr/>
              </a:pPr>
              <a:t>10/4/2016</a:t>
            </a:fld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113"/>
            <a:ext cx="11255375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238" y="2636838"/>
            <a:ext cx="27384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عقوق للوالدين</a:t>
            </a:r>
            <a:endParaRPr lang="en-US" altLang="en-US" sz="32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2713" y="2586038"/>
            <a:ext cx="9350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5400" b="1" kern="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19738" y="3357563"/>
            <a:ext cx="9350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2pPr>
            <a:lvl3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3pPr>
            <a:lvl4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4pPr>
            <a:lvl5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9pPr>
          </a:lstStyle>
          <a:p>
            <a:pPr algn="ctr" eaLnBrk="1">
              <a:buFont typeface="Wingdings" panose="05000000000000000000" pitchFamily="2" charset="2"/>
              <a:buChar char="ü"/>
            </a:pPr>
            <a:r>
              <a:rPr lang="ar-AE" altLang="en-US" sz="5400" b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54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19738" y="4051300"/>
            <a:ext cx="9350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2pPr>
            <a:lvl3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3pPr>
            <a:lvl4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4pPr>
            <a:lvl5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9pPr>
          </a:lstStyle>
          <a:p>
            <a:pPr algn="ctr" eaLnBrk="1">
              <a:buFont typeface="Wingdings" panose="05000000000000000000" pitchFamily="2" charset="2"/>
              <a:buChar char="ü"/>
            </a:pPr>
            <a:r>
              <a:rPr lang="ar-AE" altLang="en-US" sz="5400" b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54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19738" y="4768850"/>
            <a:ext cx="9350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2pPr>
            <a:lvl3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3pPr>
            <a:lvl4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4pPr>
            <a:lvl5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9pPr>
          </a:lstStyle>
          <a:p>
            <a:pPr algn="ctr" eaLnBrk="1">
              <a:buFont typeface="Wingdings" panose="05000000000000000000" pitchFamily="2" charset="2"/>
              <a:buChar char="ü"/>
            </a:pPr>
            <a:r>
              <a:rPr lang="ar-AE" altLang="en-US" sz="5400" b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54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93721" y="5591243"/>
            <a:ext cx="9350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5400" b="1" kern="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0238" y="3357563"/>
            <a:ext cx="27384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لأنها تطيع والدتها</a:t>
            </a:r>
            <a:endParaRPr lang="en-US" altLang="en-US" sz="32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2088" y="4051300"/>
            <a:ext cx="3355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الدعاء بِرٌ بالوالدين</a:t>
            </a:r>
            <a:endParaRPr lang="en-US" altLang="en-US" sz="32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1650" y="4732338"/>
            <a:ext cx="27368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بارٌ بِوالديه</a:t>
            </a:r>
            <a:endParaRPr lang="en-US" altLang="en-US" sz="32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1650" y="5589588"/>
            <a:ext cx="27368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2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عقوق للوالدين</a:t>
            </a:r>
            <a:endParaRPr lang="en-US" altLang="en-US" sz="32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0" y="2636838"/>
            <a:ext cx="678079" cy="678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45" y="5467201"/>
            <a:ext cx="678079" cy="6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48"/>
            <a:ext cx="12191112" cy="55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0"/>
            <a:ext cx="11565229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3613" y="2349500"/>
            <a:ext cx="79089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 غير صحيح </a:t>
            </a:r>
            <a:r>
              <a:rPr lang="ar-AE" altLang="en-US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لأن فيه ضرر للممتلكات العامة</a:t>
            </a:r>
            <a:endParaRPr lang="en-US" altLang="en-US" sz="36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27425" y="3429000"/>
            <a:ext cx="79089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 صحيح </a:t>
            </a:r>
            <a:r>
              <a:rPr lang="ar-AE" altLang="en-US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لأنه يخدم المجتمع </a:t>
            </a:r>
            <a:endParaRPr lang="en-US" altLang="en-US" sz="36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82975" y="4498975"/>
            <a:ext cx="79105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 غير صحيح </a:t>
            </a:r>
            <a:r>
              <a:rPr lang="ar-AE" altLang="en-US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لأنه ضرر للناس</a:t>
            </a:r>
            <a:endParaRPr lang="en-US" altLang="en-US" sz="36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82975" y="6021388"/>
            <a:ext cx="79105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  صحيح </a:t>
            </a:r>
            <a:r>
              <a:rPr lang="ar-AE" altLang="en-US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لأنه من طاعة ولي الأمر</a:t>
            </a:r>
            <a:endParaRPr lang="en-US" altLang="en-US" sz="36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6" y="0"/>
            <a:ext cx="11503404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78413" y="3325813"/>
            <a:ext cx="936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800" b="1">
                <a:solidFill>
                  <a:srgbClr val="7030A0"/>
                </a:solidFill>
              </a:rPr>
              <a:t>3</a:t>
            </a:r>
            <a:endParaRPr lang="en-US" altLang="en-US" sz="3600" b="1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8413" y="4522788"/>
            <a:ext cx="936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800" b="1">
                <a:solidFill>
                  <a:srgbClr val="7030A0"/>
                </a:solidFill>
              </a:rPr>
              <a:t>1</a:t>
            </a:r>
            <a:endParaRPr lang="en-US" altLang="en-US" sz="3600" b="1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78413" y="5589588"/>
            <a:ext cx="9366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800" b="1">
                <a:solidFill>
                  <a:srgbClr val="7030A0"/>
                </a:solidFill>
              </a:rPr>
              <a:t>2</a:t>
            </a:r>
            <a:endParaRPr lang="en-US" altLang="en-US" sz="36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0" y="561371"/>
            <a:ext cx="12195080" cy="58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8" y="257442"/>
            <a:ext cx="12213208" cy="63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9" y="0"/>
            <a:ext cx="11656509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79650" y="3152775"/>
            <a:ext cx="1728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400" b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اللسان</a:t>
            </a:r>
            <a:endParaRPr lang="en-US" altLang="en-US" sz="4400" b="1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43025" y="4005263"/>
            <a:ext cx="36004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التكبر على الناس</a:t>
            </a:r>
            <a:endParaRPr lang="en-US" altLang="en-US" sz="4400" b="1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9650" y="4797425"/>
            <a:ext cx="1728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4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الخيانة</a:t>
            </a:r>
            <a:endParaRPr lang="en-US" altLang="en-US" sz="4400" b="1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03388" y="5589588"/>
            <a:ext cx="28797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الظالـمين </a:t>
            </a:r>
            <a:r>
              <a:rPr lang="ar-AE" altLang="en-US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للناس</a:t>
            </a:r>
            <a:endParaRPr lang="en-US" altLang="en-US" sz="4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7" y="502276"/>
            <a:ext cx="11764651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8" y="-487"/>
            <a:ext cx="11568615" cy="685848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56846" y="5866841"/>
            <a:ext cx="7334049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متبادلة بين العبد </a:t>
            </a:r>
            <a:r>
              <a:rPr lang="ar-AE" altLang="en-US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وربّه</a:t>
            </a:r>
            <a:endParaRPr lang="en-US" alt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0" y="0"/>
            <a:ext cx="11825295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21738" y="4149725"/>
            <a:ext cx="25193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800" b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تقرب العبد من ربه</a:t>
            </a:r>
            <a:endParaRPr lang="en-US" altLang="en-US" sz="4800" b="1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6138" y="4437063"/>
            <a:ext cx="30956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8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الصلاة ، الزكاة</a:t>
            </a:r>
          </a:p>
          <a:p>
            <a:pPr algn="ctr"/>
            <a:r>
              <a:rPr lang="ar-AE" altLang="en-US" sz="48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الصيام، الحج</a:t>
            </a:r>
          </a:p>
          <a:p>
            <a:pPr algn="ctr"/>
            <a:r>
              <a:rPr lang="ar-AE" altLang="en-US" sz="48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 ، الأمانة</a:t>
            </a:r>
          </a:p>
          <a:p>
            <a:pPr algn="ctr"/>
            <a:endParaRPr lang="ar-AE" altLang="en-US" sz="4800" b="1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7988" y="4437063"/>
            <a:ext cx="29511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ar-AE" altLang="en-US" sz="48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رضى الله تعالى والفوز بالجنة</a:t>
            </a:r>
            <a:endParaRPr lang="en-US" altLang="en-US" sz="4800" b="1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10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1" y="234971"/>
            <a:ext cx="12194101" cy="65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9" y="0"/>
            <a:ext cx="11852413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4738" y="1557338"/>
            <a:ext cx="6264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54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أُبعدها عن الطريق</a:t>
            </a:r>
            <a:endParaRPr lang="en-US" altLang="en-US" sz="54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27613" y="2852738"/>
            <a:ext cx="6264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54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أعلمه أركان الصلاة</a:t>
            </a:r>
            <a:endParaRPr lang="en-US" altLang="en-US" sz="54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6025" y="4292600"/>
            <a:ext cx="6264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54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أعتذر منه</a:t>
            </a:r>
            <a:endParaRPr lang="en-US" altLang="en-US" sz="54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6025" y="5732463"/>
            <a:ext cx="6264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54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أشكر الله تعالى</a:t>
            </a:r>
            <a:endParaRPr lang="en-US" altLang="en-US" sz="54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4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2" y="308220"/>
            <a:ext cx="12201762" cy="633727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19513" y="2349500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0070C0"/>
                </a:solidFill>
                <a:cs typeface="Times New Roman" panose="02020603050405020304" pitchFamily="18" charset="0"/>
              </a:rPr>
              <a:t>عمل جيد</a:t>
            </a:r>
            <a:endParaRPr lang="en-US" altLang="en-US" sz="4400" b="1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4963" y="2349500"/>
            <a:ext cx="33131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لأنه أخذ بالأسباب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19513" y="3416300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0070C0"/>
                </a:solidFill>
                <a:cs typeface="Times New Roman" panose="02020603050405020304" pitchFamily="18" charset="0"/>
              </a:rPr>
              <a:t>عمل جيد</a:t>
            </a:r>
            <a:endParaRPr lang="en-US" altLang="en-US" sz="4400" b="1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963" y="3416300"/>
            <a:ext cx="33131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لأنه يريد الأجر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57538" y="4424363"/>
            <a:ext cx="2663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0070C0"/>
                </a:solidFill>
                <a:cs typeface="Times New Roman" panose="02020603050405020304" pitchFamily="18" charset="0"/>
              </a:rPr>
              <a:t>عمل غير جيد</a:t>
            </a:r>
            <a:endParaRPr lang="en-US" altLang="en-US" sz="4400" b="1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68275" y="4441825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لأنه مسرف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19513" y="5478463"/>
            <a:ext cx="1800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0070C0"/>
                </a:solidFill>
                <a:cs typeface="Times New Roman" panose="02020603050405020304" pitchFamily="18" charset="0"/>
              </a:rPr>
              <a:t>عمل جيد</a:t>
            </a:r>
            <a:endParaRPr lang="en-US" altLang="en-US" sz="4400" b="1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4963" y="5478463"/>
            <a:ext cx="33131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لأنه أخذ بالأسباب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" y="697805"/>
            <a:ext cx="12184914" cy="55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0"/>
            <a:ext cx="10066113" cy="68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02" y="639584"/>
            <a:ext cx="12203002" cy="56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0747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" y="0"/>
            <a:ext cx="11257569" cy="687301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95775" y="1628775"/>
            <a:ext cx="69135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يحافظ على طاعة الله ويبتعد عن المعاصي</a:t>
            </a:r>
            <a:endParaRPr lang="en-US" altLang="en-US" sz="36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0063" y="2701925"/>
            <a:ext cx="69135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النِعم الكثيره عليه</a:t>
            </a:r>
            <a:endParaRPr lang="en-US" altLang="en-US" sz="36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67638" y="4221163"/>
            <a:ext cx="3729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الصلاة ، الزكاة ، الصيام</a:t>
            </a:r>
          </a:p>
          <a:p>
            <a:pPr algn="r"/>
            <a:r>
              <a:rPr lang="ar-AE" altLang="en-US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 ، طاعة الوالدين</a:t>
            </a:r>
            <a:endParaRPr lang="en-US" altLang="en-US" sz="36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471"/>
            <a:ext cx="12173728" cy="43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24"/>
            <a:ext cx="12187010" cy="610176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93228" y="3230563"/>
            <a:ext cx="408911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يُحبُ لله ويكره لله </a:t>
            </a:r>
            <a:endParaRPr lang="en-US" altLang="en-US" sz="40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8224" y="4437063"/>
            <a:ext cx="42255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يُعطي  لله ويمنع لله </a:t>
            </a:r>
            <a:endParaRPr lang="en-US" altLang="en-US" sz="40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1627" y="5661025"/>
            <a:ext cx="813897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محبة الله تعالى أصل الإيمان به</a:t>
            </a:r>
            <a:endParaRPr lang="en-US" altLang="en-US" sz="40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61"/>
            <a:ext cx="12192000" cy="631856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83338" y="5013325"/>
            <a:ext cx="41227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الكلام الطيب ، الدعاء ، الصدق ، تلاوة القرآن </a:t>
            </a:r>
            <a:endParaRPr lang="en-US" altLang="en-US" sz="36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8925" y="5046663"/>
            <a:ext cx="41227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36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الصلاة ، الزكاة ، برالوالدين ، حُسنُ الخُلُق  </a:t>
            </a:r>
            <a:endParaRPr lang="en-US" altLang="en-US" sz="36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0"/>
            <a:ext cx="11560936" cy="68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" y="209615"/>
            <a:ext cx="12164197" cy="638436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4484" y="4941888"/>
            <a:ext cx="737422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يصلي عليه بقوله ( صلى الله عليه وسلم)</a:t>
            </a:r>
            <a:endParaRPr lang="en-US" altLang="en-US" sz="4000" b="1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03808" y="2781300"/>
            <a:ext cx="824999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AE" altLang="en-US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طاعة الرسول صلى الله عليه وسلم في كل ما جاء به</a:t>
            </a:r>
            <a:endParaRPr lang="en-US" alt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261</Words>
  <Application>Microsoft Office PowerPoint</Application>
  <PresentationFormat>Widescreen</PresentationFormat>
  <Paragraphs>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 PL SungtiL GB</vt:lpstr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10</cp:revision>
  <dcterms:created xsi:type="dcterms:W3CDTF">2016-08-24T13:36:29Z</dcterms:created>
  <dcterms:modified xsi:type="dcterms:W3CDTF">2016-10-04T03:54:48Z</dcterms:modified>
</cp:coreProperties>
</file>