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8" r:id="rId3"/>
    <p:sldId id="279" r:id="rId4"/>
    <p:sldId id="280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0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5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0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6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85DB2-083A-4F67-A042-9368CB65F985}" type="datetimeFigureOut">
              <a:rPr lang="en-US" smtClean="0"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2C79-A3B9-4FC0-81AD-E04813994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8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45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46" y="0"/>
            <a:ext cx="11496553" cy="6855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6834" y="2813850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282" y="3427728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النار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152" y="3879914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آمنوا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2730" y="4328485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جنة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0808" y="4871041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502262" y="4852414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الرسول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0808" y="5275718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الصالحات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420" y="5699022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نتبع الرسول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9822" y="6241578"/>
            <a:ext cx="3430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نعمل الصالحات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835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2" y="194590"/>
            <a:ext cx="12160698" cy="65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5" y="0"/>
            <a:ext cx="1188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3" y="0"/>
            <a:ext cx="11835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12" y="630394"/>
            <a:ext cx="12211912" cy="5667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062" y="4153253"/>
            <a:ext cx="4280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محمد </a:t>
            </a:r>
            <a:r>
              <a:rPr lang="ar-AE" sz="4400" b="1" dirty="0" smtClean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أرسله 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62" y="5350988"/>
            <a:ext cx="4280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 الدين الحق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7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03"/>
            <a:ext cx="12197630" cy="5986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305" y="2208543"/>
            <a:ext cx="7899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إقامة الصلاة وإيتاء الزكاة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78244"/>
            <a:ext cx="7899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خير البرية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9521" y="3560497"/>
            <a:ext cx="372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جنات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234" y="3604091"/>
            <a:ext cx="372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رضا الله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0405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9" y="0"/>
            <a:ext cx="1169059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41" y="-38637"/>
            <a:ext cx="7703717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19835" y="2282367"/>
            <a:ext cx="295232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66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شكراً لكم </a:t>
            </a:r>
          </a:p>
        </p:txBody>
      </p:sp>
    </p:spTree>
    <p:extLst>
      <p:ext uri="{BB962C8B-B14F-4D97-AF65-F5344CB8AC3E}">
        <p14:creationId xmlns:p14="http://schemas.microsoft.com/office/powerpoint/2010/main" val="14905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" y="98671"/>
            <a:ext cx="12191957" cy="661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2462"/>
            <a:ext cx="12192000" cy="635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36" y="0"/>
            <a:ext cx="1169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45" y="328947"/>
            <a:ext cx="12202845" cy="615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1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6" y="18917"/>
            <a:ext cx="11668259" cy="683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76"/>
          <a:stretch/>
        </p:blipFill>
        <p:spPr>
          <a:xfrm>
            <a:off x="0" y="193184"/>
            <a:ext cx="12184028" cy="6510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1015" y="3448319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وأوامر  وأحكاماً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9364" y="5225604"/>
            <a:ext cx="8899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الصحف 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9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24" y="0"/>
            <a:ext cx="11724097" cy="68642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7161" y="4101737"/>
            <a:ext cx="4846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الله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7161" y="4871178"/>
            <a:ext cx="4846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الصلاة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7161" y="5482984"/>
            <a:ext cx="4846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44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الزكاة</a:t>
            </a:r>
            <a:endParaRPr lang="en-US" sz="44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1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" y="482622"/>
            <a:ext cx="12191936" cy="59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35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Adobe Arabic</vt:lpstr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Aubada Ali</dc:creator>
  <cp:lastModifiedBy>Aubada Ali</cp:lastModifiedBy>
  <cp:revision>10</cp:revision>
  <dcterms:created xsi:type="dcterms:W3CDTF">2016-08-24T13:36:29Z</dcterms:created>
  <dcterms:modified xsi:type="dcterms:W3CDTF">2016-10-10T09:29:43Z</dcterms:modified>
</cp:coreProperties>
</file>