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0"/>
            <a:ext cx="11891627" cy="6866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6073" y="1442975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129" y="3655391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الصبر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6072" y="5994387"/>
            <a:ext cx="278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مساعدة الآخرين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160"/>
            <a:ext cx="12192000" cy="66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53"/>
            <a:ext cx="12192000" cy="66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2" y="0"/>
            <a:ext cx="11754119" cy="6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9" y="0"/>
            <a:ext cx="118838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882" y="3044279"/>
            <a:ext cx="54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2" y="3813720"/>
            <a:ext cx="54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مهندس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882" y="4470542"/>
            <a:ext cx="54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طبيب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82" y="5267314"/>
            <a:ext cx="54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راعي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881" y="6032250"/>
            <a:ext cx="54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مبرمج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" y="710685"/>
            <a:ext cx="12170602" cy="56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66"/>
            <a:ext cx="12196215" cy="6074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78" y="4933275"/>
            <a:ext cx="943988" cy="915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13" y="4933275"/>
            <a:ext cx="943988" cy="91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07" y="5100065"/>
            <a:ext cx="938529" cy="9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76824"/>
            <a:ext cx="12192001" cy="55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58" y="522466"/>
            <a:ext cx="12235158" cy="58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7" y="230008"/>
            <a:ext cx="12162903" cy="64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7" y="-1"/>
            <a:ext cx="11774773" cy="6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7" y="0"/>
            <a:ext cx="11666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2" y="0"/>
            <a:ext cx="1186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0"/>
            <a:ext cx="118778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5415" y="2092633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الأغنام ، والعشب ، والأشجار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5414" y="3329005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صوت الأغنام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5414" y="4569986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بالسعادة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414" y="5810967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الحضائر الحديثة – الأعلاف – الآلات الحديثة للتربية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03"/>
            <a:ext cx="12192000" cy="6470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5932" y="2640710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إعادتها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186" y="2640710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حتى لا تضيع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931" y="3848446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بينها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185" y="3848445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حتى لا تهلك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931" y="5239362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انتظارها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184" y="5163401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حتى تشبع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-9928"/>
            <a:ext cx="11912756" cy="68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-1"/>
            <a:ext cx="11977352" cy="6869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125" y="4521026"/>
            <a:ext cx="6933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الصبر – الأمانة – الصدق – الرحمة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120" y="5310301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قيادة الغنم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912" y="5290467"/>
            <a:ext cx="278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قيادة الأشخاص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3047" y="6025477"/>
            <a:ext cx="278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يشبه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51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9</cp:revision>
  <dcterms:created xsi:type="dcterms:W3CDTF">2016-08-24T13:36:29Z</dcterms:created>
  <dcterms:modified xsi:type="dcterms:W3CDTF">2016-10-09T11:14:55Z</dcterms:modified>
</cp:coreProperties>
</file>