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B7A"/>
    <a:srgbClr val="FFD54F"/>
    <a:srgbClr val="AF3CC2"/>
    <a:srgbClr val="9E5ECE"/>
    <a:srgbClr val="A86FD3"/>
    <a:srgbClr val="9C5BCD"/>
    <a:srgbClr val="5B9BD5"/>
    <a:srgbClr val="B07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04"/>
            <a:ext cx="12214985" cy="66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8556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703221" y="3889456"/>
            <a:ext cx="4122057" cy="863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800" b="1" dirty="0" smtClean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أهمية الصلاة في الإسلام </a:t>
            </a:r>
            <a:endParaRPr lang="ar-AE" sz="4800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293921" y="5984956"/>
            <a:ext cx="4151579" cy="863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 smtClean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+mj-cs"/>
              </a:rPr>
              <a:t> التخفيف من عدد الصلوات من الخمسين إلى الخمس </a:t>
            </a:r>
            <a:endParaRPr lang="ar-AE" sz="2800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03221" y="5984956"/>
            <a:ext cx="3270165" cy="863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800" b="1" dirty="0" smtClean="0">
                <a:solidFill>
                  <a:schemeClr val="accent5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التيسير على الناس  </a:t>
            </a:r>
            <a:endParaRPr lang="ar-AE" sz="4800" b="1" dirty="0">
              <a:solidFill>
                <a:schemeClr val="accent5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11" y="0"/>
            <a:ext cx="11843525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3" name="مستطيل مستدير الزوايا 2"/>
          <p:cNvSpPr/>
          <p:nvPr/>
        </p:nvSpPr>
        <p:spPr>
          <a:xfrm>
            <a:off x="191110" y="5969000"/>
            <a:ext cx="11843525" cy="660400"/>
          </a:xfrm>
          <a:prstGeom prst="roundRect">
            <a:avLst/>
          </a:prstGeom>
          <a:solidFill>
            <a:srgbClr val="F2AB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تصديقه للنبي  فيما قال ليلة الإسراء والمعراج دون تردد أو نقاش لأنه واثق من صدق النبي </a:t>
            </a:r>
            <a:r>
              <a:rPr lang="ar-JO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صلى الله عليه وسلم 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 </a:t>
            </a:r>
            <a:r>
              <a:rPr lang="ar-JO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  </a:t>
            </a:r>
            <a:endParaRPr lang="ar-AE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25"/>
            <a:ext cx="12192000" cy="65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" y="697538"/>
            <a:ext cx="12189240" cy="560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5" y="34385"/>
            <a:ext cx="11410682" cy="682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" y="377109"/>
            <a:ext cx="12174943" cy="61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90500" y="4089400"/>
            <a:ext cx="68072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انتقال النبي  صلى الله عليه وسلم ليلاً من المسجد الحرام إلى المسجد الأقصى  </a:t>
            </a:r>
            <a:endParaRPr lang="ar-A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73100" y="5442922"/>
            <a:ext cx="6019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khbar MT" pitchFamily="2" charset="-78"/>
              </a:rPr>
              <a:t>الصعود من السماء الدنيا إلى سدرة المنتهى </a:t>
            </a:r>
            <a:endParaRPr lang="ar-A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5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322" y="0"/>
            <a:ext cx="12295322" cy="6858000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19100" y="2686050"/>
            <a:ext cx="3206751" cy="660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chemeClr val="accent1">
                    <a:lumMod val="75000"/>
                  </a:schemeClr>
                </a:solidFill>
              </a:rPr>
              <a:t>معراج النبي صلى الله عليه وسلم </a:t>
            </a:r>
            <a:endParaRPr lang="ar-A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9959" y="3416300"/>
            <a:ext cx="3205891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/>
              <a:t>الصلاة فرضت ليلة الإسراء والمعراج  </a:t>
            </a:r>
            <a:endParaRPr lang="ar-AE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9100" y="6022916"/>
            <a:ext cx="3205891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 smtClean="0"/>
              <a:t>اطلاعه </a:t>
            </a:r>
            <a:r>
              <a:rPr lang="ar-JO" b="1" dirty="0"/>
              <a:t>صلى الله عليه وسلم على آيات الله الكبرى  </a:t>
            </a:r>
            <a:endParaRPr lang="ar-AE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9958" y="5343466"/>
            <a:ext cx="3205892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chemeClr val="accent1">
                    <a:lumMod val="75000"/>
                  </a:schemeClr>
                </a:solidFill>
              </a:rPr>
              <a:t> النبي صلى الله عليه وسلم عند سدرة المنتهى  </a:t>
            </a:r>
            <a:endParaRPr lang="ar-A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444500" y="4025900"/>
            <a:ext cx="3181350" cy="5805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chemeClr val="accent1">
                    <a:lumMod val="75000"/>
                  </a:schemeClr>
                </a:solidFill>
              </a:rPr>
              <a:t>صدق النبي صلى الله عليه وسلم </a:t>
            </a:r>
            <a:endParaRPr lang="ar-A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19959" y="4632182"/>
            <a:ext cx="3205891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 smtClean="0"/>
              <a:t>رؤية النبي صلى الله عليه وسلم لجبريل عليه السلام </a:t>
            </a:r>
            <a:endParaRPr lang="ar-AE" b="1" dirty="0"/>
          </a:p>
        </p:txBody>
      </p:sp>
    </p:spTree>
    <p:extLst>
      <p:ext uri="{BB962C8B-B14F-4D97-AF65-F5344CB8AC3E}">
        <p14:creationId xmlns:p14="http://schemas.microsoft.com/office/powerpoint/2010/main" val="28108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" y="144752"/>
            <a:ext cx="12186239" cy="648786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905500" y="4241800"/>
            <a:ext cx="23241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400" b="1" dirty="0" smtClean="0">
                <a:solidFill>
                  <a:schemeClr val="accent2">
                    <a:lumMod val="75000"/>
                  </a:schemeClr>
                </a:solidFill>
              </a:rPr>
              <a:t>رحمة للعالمين </a:t>
            </a:r>
            <a:endParaRPr lang="ar-AE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086100" y="4241800"/>
            <a:ext cx="26543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400" b="1" dirty="0" smtClean="0">
                <a:solidFill>
                  <a:schemeClr val="accent1">
                    <a:lumMod val="50000"/>
                  </a:schemeClr>
                </a:solidFill>
              </a:rPr>
              <a:t>بشير ونذير للناس كافة </a:t>
            </a:r>
            <a:endParaRPr lang="ar-A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39750" y="4241799"/>
            <a:ext cx="23812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400" b="1" dirty="0" smtClean="0">
                <a:solidFill>
                  <a:schemeClr val="accent2">
                    <a:lumMod val="75000"/>
                  </a:schemeClr>
                </a:solidFill>
              </a:rPr>
              <a:t>شرح الله تعالى صدره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ar-AE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673600" y="5270500"/>
            <a:ext cx="2755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400" b="1" dirty="0" smtClean="0">
                <a:solidFill>
                  <a:schemeClr val="accent1">
                    <a:lumMod val="50000"/>
                  </a:schemeClr>
                </a:solidFill>
              </a:rPr>
              <a:t>خير أمة أخرجت للناس </a:t>
            </a:r>
            <a:endParaRPr lang="ar-A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676400" y="5270500"/>
            <a:ext cx="2082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b="1" dirty="0" smtClean="0">
                <a:solidFill>
                  <a:schemeClr val="accent2">
                    <a:lumMod val="75000"/>
                  </a:schemeClr>
                </a:solidFill>
              </a:rPr>
              <a:t>أمة الوسطية </a:t>
            </a:r>
            <a:endParaRPr lang="ar-AE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1" y="0"/>
            <a:ext cx="11755862" cy="6858000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8899479" y="3143250"/>
            <a:ext cx="2311400" cy="46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cs typeface="Akhbar MT" pitchFamily="2" charset="-78"/>
              </a:rPr>
              <a:t>فرض الصلاة</a:t>
            </a:r>
            <a:endParaRPr lang="ar-AE" sz="3200" b="1" dirty="0">
              <a:cs typeface="Akhbar MT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670379" y="3194050"/>
            <a:ext cx="2595073" cy="46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cs typeface="Akhbar MT" pitchFamily="2" charset="-78"/>
              </a:rPr>
              <a:t>خواتيم سورة البقرة </a:t>
            </a:r>
            <a:endParaRPr lang="ar-AE" sz="3200" b="1" dirty="0">
              <a:cs typeface="Akhbar MT" pitchFamily="2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295400" y="3194050"/>
            <a:ext cx="2311400" cy="46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b="1" dirty="0" smtClean="0">
                <a:cs typeface="Akhbar MT" pitchFamily="2" charset="-78"/>
              </a:rPr>
              <a:t>مغفرة الذنوب </a:t>
            </a:r>
            <a:endParaRPr lang="ar-AE" sz="3600" b="1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23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9" y="871135"/>
            <a:ext cx="12180271" cy="52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9" y="0"/>
            <a:ext cx="11704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01" y="-12621"/>
            <a:ext cx="11785388" cy="687062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7632700" y="2705100"/>
            <a:ext cx="4218295" cy="711279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 smtClean="0">
                <a:solidFill>
                  <a:schemeClr val="bg2">
                    <a:lumMod val="10000"/>
                  </a:schemeClr>
                </a:solidFill>
              </a:rPr>
              <a:t>المسجد الحرام – المسجد الأقصى </a:t>
            </a:r>
            <a:endParaRPr lang="ar-AE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953000" y="3886200"/>
            <a:ext cx="4980295" cy="863600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 smtClean="0">
                <a:solidFill>
                  <a:schemeClr val="bg2">
                    <a:lumMod val="10000"/>
                  </a:schemeClr>
                </a:solidFill>
              </a:rPr>
              <a:t>المسجد الحرام  في مكة المكرمة </a:t>
            </a:r>
          </a:p>
          <a:p>
            <a:pPr algn="ctr"/>
            <a:r>
              <a:rPr lang="ar-JO" sz="2800" b="1" dirty="0" smtClean="0">
                <a:solidFill>
                  <a:schemeClr val="bg2">
                    <a:lumMod val="10000"/>
                  </a:schemeClr>
                </a:solidFill>
              </a:rPr>
              <a:t> المسجد الأقصى في فلسطين </a:t>
            </a:r>
            <a:endParaRPr lang="ar-AE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123295" y="5219621"/>
            <a:ext cx="3810000" cy="863600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solidFill>
                  <a:schemeClr val="bg2">
                    <a:lumMod val="10000"/>
                  </a:schemeClr>
                </a:solidFill>
              </a:rPr>
              <a:t>حادثة الإسرار والمعراج</a:t>
            </a:r>
            <a:endParaRPr lang="ar-AE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12218831" cy="64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434"/>
            <a:ext cx="12192000" cy="6600692"/>
          </a:xfrm>
          <a:prstGeom prst="rect">
            <a:avLst/>
          </a:prstGeom>
        </p:spPr>
      </p:pic>
      <p:cxnSp>
        <p:nvCxnSpPr>
          <p:cNvPr id="4" name="رابط مستقيم 3"/>
          <p:cNvCxnSpPr/>
          <p:nvPr/>
        </p:nvCxnSpPr>
        <p:spPr>
          <a:xfrm flipH="1">
            <a:off x="215900" y="5105400"/>
            <a:ext cx="9156700" cy="50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flipH="1">
            <a:off x="9029700" y="5816600"/>
            <a:ext cx="2692400" cy="50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215900" y="5816600"/>
            <a:ext cx="6489700" cy="2540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 flipV="1">
            <a:off x="8788400" y="6591300"/>
            <a:ext cx="2933700" cy="1270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0" y="0"/>
            <a:ext cx="1217272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6159500" y="3263900"/>
            <a:ext cx="4546600" cy="863600"/>
          </a:xfrm>
          <a:prstGeom prst="roundRect">
            <a:avLst/>
          </a:prstGeom>
          <a:solidFill>
            <a:srgbClr val="B07BD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وفاة السيدة خديجة زوج </a:t>
            </a:r>
            <a:r>
              <a:rPr lang="ar-J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الرسول</a:t>
            </a:r>
            <a:r>
              <a:rPr lang="ar-JO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 </a:t>
            </a:r>
            <a:r>
              <a:rPr lang="ar-JO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صلى الله عليه وسلم</a:t>
            </a:r>
            <a:r>
              <a:rPr lang="ar-JO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endParaRPr lang="ar-AE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632200" y="4191000"/>
            <a:ext cx="3810000" cy="863600"/>
          </a:xfrm>
          <a:prstGeom prst="roundRect">
            <a:avLst/>
          </a:prstGeom>
          <a:solidFill>
            <a:srgbClr val="A86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وفاة أبو طالب عم النبي </a:t>
            </a:r>
            <a:r>
              <a:rPr lang="ar-J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صلى الله عليه وسلم</a:t>
            </a:r>
            <a:r>
              <a:rPr lang="ar-J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endParaRPr lang="ar-AE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12800" y="5135686"/>
            <a:ext cx="3810000" cy="863600"/>
          </a:xfrm>
          <a:prstGeom prst="roundRect">
            <a:avLst/>
          </a:prstGeom>
          <a:solidFill>
            <a:srgbClr val="A86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حادثة الطائف  </a:t>
            </a:r>
            <a:endParaRPr lang="ar-AE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11" y="141668"/>
            <a:ext cx="12227612" cy="6529588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013700" y="5524500"/>
            <a:ext cx="3937000" cy="863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800" b="1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المسجد الحرام</a:t>
            </a:r>
            <a:endParaRPr lang="ar-AE" sz="4800" b="1" dirty="0">
              <a:solidFill>
                <a:srgbClr val="7030A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55244" y="5524500"/>
            <a:ext cx="3935755" cy="863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المسجد الأقصى </a:t>
            </a:r>
            <a:endParaRPr lang="ar-AE" sz="4400" b="1" dirty="0">
              <a:solidFill>
                <a:srgbClr val="7030A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984500" y="2641600"/>
            <a:ext cx="3962400" cy="863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800" b="1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سدرة المنتهى </a:t>
            </a:r>
            <a:endParaRPr lang="ar-AE" sz="4800" b="1" dirty="0">
              <a:solidFill>
                <a:srgbClr val="7030A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41" y="0"/>
            <a:ext cx="11641032" cy="6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" y="0"/>
            <a:ext cx="11848497" cy="68644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3" name="مستطيل مستدير الزوايا 2"/>
          <p:cNvSpPr/>
          <p:nvPr/>
        </p:nvSpPr>
        <p:spPr>
          <a:xfrm>
            <a:off x="6578600" y="2425700"/>
            <a:ext cx="3810000" cy="863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سرعة البراق الفائقة  </a:t>
            </a:r>
            <a:endParaRPr lang="ar-AE" sz="44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384300" y="2425700"/>
            <a:ext cx="3810000" cy="863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الصعود إلى السماء  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397500" y="5778500"/>
            <a:ext cx="6350000" cy="863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الأنبياء والرسل .. إبراهيم ، موسى وعيسى عليهم السلام  </a:t>
            </a:r>
            <a:endParaRPr lang="ar-AE" sz="40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384300" y="5778500"/>
            <a:ext cx="3810000" cy="863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الجنة وأهلها ونعيمها </a:t>
            </a:r>
            <a:endParaRPr lang="ar-AE" sz="44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185</Words>
  <Application>Microsoft Office PowerPoint</Application>
  <PresentationFormat>ملء الشاشة</PresentationFormat>
  <Paragraphs>34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8" baseType="lpstr">
      <vt:lpstr>Aharoni</vt:lpstr>
      <vt:lpstr>Akhbar MT</vt:lpstr>
      <vt:lpstr>Arabic Typesetting</vt:lpstr>
      <vt:lpstr>Arial</vt:lpstr>
      <vt:lpstr>Calibri</vt:lpstr>
      <vt:lpstr>Calibri Light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جميل نمر الجغبير</cp:lastModifiedBy>
  <cp:revision>23</cp:revision>
  <dcterms:created xsi:type="dcterms:W3CDTF">2016-08-24T13:36:29Z</dcterms:created>
  <dcterms:modified xsi:type="dcterms:W3CDTF">2016-10-27T21:26:06Z</dcterms:modified>
</cp:coreProperties>
</file>