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7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8" y="0"/>
            <a:ext cx="1216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31" y="0"/>
            <a:ext cx="12295031" cy="6849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8645" y="6002215"/>
            <a:ext cx="10225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b="1" dirty="0" smtClean="0">
                <a:solidFill>
                  <a:srgbClr val="00B050"/>
                </a:solidFill>
              </a:rPr>
              <a:t>القيمة</a:t>
            </a:r>
            <a:r>
              <a:rPr lang="ar-AE" sz="3600" dirty="0" smtClean="0">
                <a:solidFill>
                  <a:srgbClr val="00B050"/>
                </a:solidFill>
              </a:rPr>
              <a:t> </a:t>
            </a:r>
            <a:r>
              <a:rPr lang="ar-AE" sz="2800" dirty="0" smtClean="0"/>
              <a:t>: </a:t>
            </a:r>
            <a:r>
              <a:rPr lang="ar-AE" sz="3600" b="1" dirty="0" smtClean="0">
                <a:solidFill>
                  <a:srgbClr val="FF0000"/>
                </a:solidFill>
              </a:rPr>
              <a:t>الإحسان إلى الناس </a:t>
            </a:r>
            <a:r>
              <a:rPr lang="ar-AE" sz="2800" dirty="0" smtClean="0"/>
              <a:t>-        </a:t>
            </a:r>
            <a:r>
              <a:rPr lang="ar-AE" sz="3600" b="1" dirty="0">
                <a:solidFill>
                  <a:srgbClr val="92D050"/>
                </a:solidFill>
              </a:rPr>
              <a:t> </a:t>
            </a:r>
            <a:r>
              <a:rPr lang="ar-AE" sz="4400" b="1" dirty="0">
                <a:solidFill>
                  <a:srgbClr val="00B050"/>
                </a:solidFill>
              </a:rPr>
              <a:t>الأثر</a:t>
            </a:r>
            <a:r>
              <a:rPr lang="ar-AE" sz="3600" b="1" dirty="0">
                <a:solidFill>
                  <a:srgbClr val="92D050"/>
                </a:solidFill>
              </a:rPr>
              <a:t> </a:t>
            </a:r>
            <a:r>
              <a:rPr lang="ar-AE" sz="2800" dirty="0" smtClean="0"/>
              <a:t>:  </a:t>
            </a:r>
            <a:r>
              <a:rPr lang="ar-AE" sz="3600" b="1" dirty="0">
                <a:solidFill>
                  <a:srgbClr val="FF0000"/>
                </a:solidFill>
              </a:rPr>
              <a:t>الاستقرار والسعادة 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0" cy="6656835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5721349" y="2152649"/>
            <a:ext cx="6337300" cy="889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0" y="2152649"/>
            <a:ext cx="5587998" cy="889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Rectangle 2"/>
          <p:cNvSpPr/>
          <p:nvPr/>
        </p:nvSpPr>
        <p:spPr>
          <a:xfrm>
            <a:off x="5975349" y="2156681"/>
            <a:ext cx="5505452" cy="884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 smtClean="0"/>
              <a:t>لا تهاون في مخالفة أمر الله</a:t>
            </a:r>
            <a:endParaRPr lang="ar-SY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41273" y="2160706"/>
            <a:ext cx="5505452" cy="884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4000" b="1" dirty="0" smtClean="0"/>
              <a:t>الإحسان مطلوب من الكل</a:t>
            </a:r>
            <a:endParaRPr lang="ar-SY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6784526" y="5146965"/>
            <a:ext cx="4630727" cy="62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/>
              <a:t>نطعمهم مما نأكل</a:t>
            </a:r>
            <a:endParaRPr lang="ar-SY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797169" y="5121921"/>
            <a:ext cx="5589767" cy="591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400" b="1" dirty="0" smtClean="0"/>
              <a:t>نلبسهم مما نلبس </a:t>
            </a:r>
            <a:endParaRPr lang="ar-SY" sz="4000" b="1" dirty="0"/>
          </a:p>
        </p:txBody>
      </p:sp>
      <p:sp>
        <p:nvSpPr>
          <p:cNvPr id="19" name="Rectangle 18"/>
          <p:cNvSpPr/>
          <p:nvPr/>
        </p:nvSpPr>
        <p:spPr>
          <a:xfrm>
            <a:off x="797169" y="5750119"/>
            <a:ext cx="5589767" cy="59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 smtClean="0"/>
              <a:t>مساعدته</a:t>
            </a:r>
            <a:r>
              <a:rPr lang="ar-AE" sz="4000" b="1" dirty="0" smtClean="0"/>
              <a:t>م وعدم الإساءة لهم</a:t>
            </a:r>
            <a:endParaRPr lang="ar-SY" sz="4000" b="1" dirty="0"/>
          </a:p>
        </p:txBody>
      </p:sp>
      <p:sp>
        <p:nvSpPr>
          <p:cNvPr id="20" name="Rectangle 19"/>
          <p:cNvSpPr/>
          <p:nvPr/>
        </p:nvSpPr>
        <p:spPr>
          <a:xfrm>
            <a:off x="6784526" y="5799284"/>
            <a:ext cx="4630728" cy="60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/>
              <a:t>لا نكلفهم فوق طاقتهم</a:t>
            </a:r>
            <a:endParaRPr lang="ar-SY" sz="4000" b="1" dirty="0"/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81"/>
            <a:ext cx="12192000" cy="6546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7090" y="3563768"/>
            <a:ext cx="3094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أساعدهم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9826" y="4665784"/>
            <a:ext cx="387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أقدم لهم الماء البارد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5108" y="5826369"/>
            <a:ext cx="401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أنصحه بأن يخدم نفسه بنفسه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3195" y="2567354"/>
            <a:ext cx="2962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أعتذر له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6" y="-743949"/>
            <a:ext cx="11626261" cy="6848974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055790" y="5245637"/>
            <a:ext cx="8877300" cy="85938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45" y="5296436"/>
            <a:ext cx="8551571" cy="7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993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2767" y="1981200"/>
            <a:ext cx="3798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رفعت صوتي على خادمتي ثم </a:t>
            </a:r>
            <a:r>
              <a:rPr lang="ar-AE" sz="3200" b="1" dirty="0">
                <a:solidFill>
                  <a:srgbClr val="FF0000"/>
                </a:solidFill>
              </a:rPr>
              <a:t>ندمت على ذلك</a:t>
            </a:r>
            <a:endParaRPr lang="en-GB" sz="3200" b="1" dirty="0">
              <a:solidFill>
                <a:srgbClr val="FF0000"/>
              </a:solidFill>
            </a:endParaRPr>
          </a:p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 </a:t>
            </a:r>
            <a:r>
              <a:rPr lang="ar-AE" sz="3200" b="1" dirty="0">
                <a:solidFill>
                  <a:srgbClr val="FF0000"/>
                </a:solidFill>
              </a:rPr>
              <a:t>واستغفرت </a:t>
            </a:r>
            <a:r>
              <a:rPr lang="ar-AE" sz="3200" b="1" dirty="0" smtClean="0">
                <a:solidFill>
                  <a:srgbClr val="FF0000"/>
                </a:solidFill>
              </a:rPr>
              <a:t>الله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5537" y="4593666"/>
            <a:ext cx="359898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أسلم على الخادمة وابتسم بوجهها كل </a:t>
            </a:r>
            <a:r>
              <a:rPr lang="ar-AE" sz="4400" b="1" dirty="0" smtClean="0">
                <a:solidFill>
                  <a:srgbClr val="FF0000"/>
                </a:solidFill>
              </a:rPr>
              <a:t>يوم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909" y="0"/>
            <a:ext cx="12307910" cy="687237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500" y="4350272"/>
            <a:ext cx="4251100" cy="69162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499" y="5041899"/>
            <a:ext cx="3882801" cy="65877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499" y="5892827"/>
            <a:ext cx="3768499" cy="787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972" y="1862409"/>
            <a:ext cx="5414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 لا </a:t>
            </a:r>
            <a:r>
              <a:rPr lang="ar-AE" sz="2800" b="1" dirty="0">
                <a:solidFill>
                  <a:srgbClr val="FF0000"/>
                </a:solidFill>
              </a:rPr>
              <a:t>فَضْلَ لِعَرَبِيٍّ عَلَى </a:t>
            </a:r>
            <a:r>
              <a:rPr lang="ar-AE" sz="2800" b="1" dirty="0" smtClean="0">
                <a:solidFill>
                  <a:srgbClr val="FF0000"/>
                </a:solidFill>
              </a:rPr>
              <a:t>عَجَمِيٍّ... </a:t>
            </a:r>
            <a:r>
              <a:rPr lang="ar-AE" sz="2800" b="1" dirty="0">
                <a:solidFill>
                  <a:srgbClr val="FF0000"/>
                </a:solidFill>
              </a:rPr>
              <a:t>إِلَّا </a:t>
            </a:r>
            <a:r>
              <a:rPr lang="ar-AE" sz="2800" b="1" dirty="0" smtClean="0">
                <a:solidFill>
                  <a:srgbClr val="FF0000"/>
                </a:solidFill>
              </a:rPr>
              <a:t>بِالتَّقْوَى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66438" y="2960711"/>
            <a:ext cx="2534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200" b="1" dirty="0">
                <a:solidFill>
                  <a:srgbClr val="FF0000"/>
                </a:solidFill>
              </a:rPr>
              <a:t>الإيمان وتَّقْوَى الله</a:t>
            </a:r>
          </a:p>
        </p:txBody>
      </p:sp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>
                <a:off x="10605731" y="1592005"/>
                <a:ext cx="431208" cy="59535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ar-AE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731" y="1592005"/>
                <a:ext cx="431208" cy="5953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/>
              <p:cNvSpPr txBox="1"/>
              <p:nvPr/>
            </p:nvSpPr>
            <p:spPr>
              <a:xfrm>
                <a:off x="10556284" y="2731593"/>
                <a:ext cx="431208" cy="595356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ar-AE" sz="2000" dirty="0"/>
              </a:p>
            </p:txBody>
          </p:sp>
        </mc:Choice>
        <mc:Fallback xmlns="">
          <p:sp>
            <p:nvSpPr>
              <p:cNvPr id="4" name="مربع ن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284" y="2731593"/>
                <a:ext cx="431208" cy="5953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/>
              <p:cNvSpPr txBox="1"/>
              <p:nvPr/>
            </p:nvSpPr>
            <p:spPr>
              <a:xfrm>
                <a:off x="10556284" y="3902955"/>
                <a:ext cx="5097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40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ar-AE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مربع نص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284" y="3902955"/>
                <a:ext cx="509755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/>
              <p:cNvSpPr txBox="1"/>
              <p:nvPr/>
            </p:nvSpPr>
            <p:spPr>
              <a:xfrm>
                <a:off x="10517010" y="5094514"/>
                <a:ext cx="5097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40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ar-AE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مربع ن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010" y="5094514"/>
                <a:ext cx="509755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" y="0"/>
            <a:ext cx="12182931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532" y="2126346"/>
            <a:ext cx="4853367" cy="80261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532" y="1272289"/>
            <a:ext cx="4853368" cy="62378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532" y="3035300"/>
            <a:ext cx="4853367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81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Mohamad Shabarek</cp:lastModifiedBy>
  <cp:revision>32</cp:revision>
  <cp:lastPrinted>2017-01-31T05:21:46Z</cp:lastPrinted>
  <dcterms:created xsi:type="dcterms:W3CDTF">2016-08-24T13:36:29Z</dcterms:created>
  <dcterms:modified xsi:type="dcterms:W3CDTF">2017-01-31T05:22:34Z</dcterms:modified>
</cp:coreProperties>
</file>