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0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8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7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5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8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6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4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D42D0-CAE5-41EE-B264-DE87B185AD2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51BEF-70D1-4F39-9998-2DE5CDAA4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8939" r="2006" b="5909"/>
          <a:stretch/>
        </p:blipFill>
        <p:spPr>
          <a:xfrm>
            <a:off x="1735282" y="613064"/>
            <a:ext cx="8749145" cy="58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9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 r="2009" b="22424"/>
          <a:stretch/>
        </p:blipFill>
        <p:spPr>
          <a:xfrm>
            <a:off x="1523999" y="477982"/>
            <a:ext cx="8960427" cy="58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r="2121" b="21666"/>
          <a:stretch/>
        </p:blipFill>
        <p:spPr>
          <a:xfrm>
            <a:off x="1524001" y="145472"/>
            <a:ext cx="8950036" cy="61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5303" r="-152" b="4394"/>
          <a:stretch/>
        </p:blipFill>
        <p:spPr>
          <a:xfrm>
            <a:off x="1714500" y="363682"/>
            <a:ext cx="8936182" cy="61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758" b="15606"/>
          <a:stretch/>
        </p:blipFill>
        <p:spPr>
          <a:xfrm>
            <a:off x="1524000" y="571500"/>
            <a:ext cx="9074727" cy="5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33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39" r="303" b="13940"/>
          <a:stretch/>
        </p:blipFill>
        <p:spPr>
          <a:xfrm>
            <a:off x="1524000" y="706581"/>
            <a:ext cx="9116292" cy="5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6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" b="24091"/>
          <a:stretch/>
        </p:blipFill>
        <p:spPr>
          <a:xfrm>
            <a:off x="1326572" y="696191"/>
            <a:ext cx="9095509" cy="52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3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9" r="-379" b="19697"/>
          <a:stretch/>
        </p:blipFill>
        <p:spPr>
          <a:xfrm>
            <a:off x="1524000" y="540327"/>
            <a:ext cx="917863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5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r="-1515" b="17727"/>
          <a:stretch/>
        </p:blipFill>
        <p:spPr>
          <a:xfrm>
            <a:off x="1524000" y="384464"/>
            <a:ext cx="9282545" cy="60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-38" b="14091"/>
          <a:stretch/>
        </p:blipFill>
        <p:spPr>
          <a:xfrm>
            <a:off x="1524000" y="571500"/>
            <a:ext cx="9147464" cy="56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2349" b="20606"/>
          <a:stretch/>
        </p:blipFill>
        <p:spPr>
          <a:xfrm>
            <a:off x="1524000" y="457200"/>
            <a:ext cx="8929255" cy="57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65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</cp:revision>
  <dcterms:created xsi:type="dcterms:W3CDTF">2018-10-29T16:53:55Z</dcterms:created>
  <dcterms:modified xsi:type="dcterms:W3CDTF">2018-10-29T17:10:31Z</dcterms:modified>
</cp:coreProperties>
</file>