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7" r:id="rId5"/>
    <p:sldId id="263" r:id="rId6"/>
    <p:sldId id="258" r:id="rId7"/>
    <p:sldId id="265" r:id="rId8"/>
    <p:sldId id="259" r:id="rId9"/>
    <p:sldId id="266" r:id="rId10"/>
    <p:sldId id="260" r:id="rId11"/>
    <p:sldId id="261" r:id="rId12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ADEA-E704-4AF6-BD1D-043EF7AA8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15F0B-4531-4FDD-B22F-72E625619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A3B33-FBF8-477E-B239-257BC33C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F62D-FEB1-4AAA-AEFC-9274460DDC70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A87B7-97B4-4487-9279-D017E814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B1AEE-4113-4A7D-BB12-3EE687D3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80D-7FA2-4F32-9FFC-1455AF036FC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2177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D3AE-F0DF-4999-9C28-6EC2F1CF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9CACC-457B-418C-82DC-2448C9306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F6374-4E9F-4AFE-967E-7CDDD657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F62D-FEB1-4AAA-AEFC-9274460DDC70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4E8B6-CA43-485D-9924-6BF0C0B4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4032D-FB5F-47FF-8395-EE201AFC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80D-7FA2-4F32-9FFC-1455AF036FC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4444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4CDECA-BB4C-496C-A8FA-529C98F5EC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61E4C-46B8-45DB-9FB8-E37BEA22B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2C8D9-DF3B-4B5F-861E-133264FD9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F62D-FEB1-4AAA-AEFC-9274460DDC70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F62C3-C590-4331-8504-C5F4ED40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225D9-0CE9-4180-995B-3D558634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80D-7FA2-4F32-9FFC-1455AF036FC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8369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CCE2-B201-4FEA-9F67-AD63B905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CB028-7393-49D9-9C6B-F6EC964D7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B6396-5B91-441F-9C77-F8D3846A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F62D-FEB1-4AAA-AEFC-9274460DDC70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274AF-ECB2-4339-8D79-5287FF17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A7096-6190-4B1C-97FF-73BF87D1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80D-7FA2-4F32-9FFC-1455AF036FC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8629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9FF1F-DDA4-41FC-A921-9884113E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F5D9E-0A79-4B42-97E2-9E131B58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88EDE-805A-4A73-AF4B-C5B4336D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F62D-FEB1-4AAA-AEFC-9274460DDC70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965B0-E47D-45AD-B4C9-59AB2500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7F57-2AB2-4404-BDEC-48379612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80D-7FA2-4F32-9FFC-1455AF036FC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4540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006C8-52D7-4DA9-B09B-F5F82B79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2FD4-9A16-4C2C-A7BF-7F63A08A1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E666B-391C-47C7-87D1-7620A2FF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097C5-4AA4-41BD-AF3A-474BFD12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F62D-FEB1-4AAA-AEFC-9274460DDC70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FE9F4-83AA-4052-8321-D53AF40E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7FA29-718B-481C-B7B3-791C2C5D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80D-7FA2-4F32-9FFC-1455AF036FC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4514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6FCC-A651-481F-9E60-F49B993E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18499-5D80-417E-9687-B90E43461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37969-B124-4F60-BAED-50B68E6C0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6BB0-CC02-4689-ACE6-93A1AF9E8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09C00-7EBC-48D1-B7BE-D0AC6B53C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5A6D2C-6806-4FB6-9781-02FCCBC4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F62D-FEB1-4AAA-AEFC-9274460DDC70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F9F75-9600-46B2-9524-E9FBE7A0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62045-D11A-4B39-9454-F0F6487F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80D-7FA2-4F32-9FFC-1455AF036FC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398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0C79F-9861-4CB8-9FED-52E38240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C54A9-D038-4219-BF2A-E2A978D7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F62D-FEB1-4AAA-AEFC-9274460DDC70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DDB98-9B8C-4669-9B28-2CB5DB92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B36B7-CC3E-410D-B4B8-D5401A33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80D-7FA2-4F32-9FFC-1455AF036FC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8468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F5B2F-84DB-46BA-9590-6BBA0D79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F62D-FEB1-4AAA-AEFC-9274460DDC70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D0F25-B7E2-4791-9793-15EF93F2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23CD9-E420-47AD-A7FA-8311034F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80D-7FA2-4F32-9FFC-1455AF036FC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636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5C17-98BA-440E-BB46-FCF51C5D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4FA6C-3A30-45AD-9FCB-20B581C5C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B8C43-8982-4141-8D26-28695FF71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45F22-AD45-4655-9FC6-532325DC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F62D-FEB1-4AAA-AEFC-9274460DDC70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7D4EF-6DF4-49E5-9B58-FB5C9152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B1F2A-2A65-474C-ACD3-C009B563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80D-7FA2-4F32-9FFC-1455AF036FC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8440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F9B9-5386-4954-A266-43915F1C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8D320E-7AD1-4345-9025-143BE00E7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F11E1-573E-40E2-92CF-B2B83BAB1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7773C-9CA8-4615-8AD3-EDD4D52F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F62D-FEB1-4AAA-AEFC-9274460DDC70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451F5-8BDE-4880-AA4F-7976D3EE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8B7BF-2303-4AD5-9BB4-C9FBA69B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80D-7FA2-4F32-9FFC-1455AF036FC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6266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245EC-7636-4BF7-869A-E8270511D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51F76-2FF5-42CA-A9F0-6C70A14F6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57B1A-259F-4110-B123-2ABCA80BE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AF62D-FEB1-4AAA-AEFC-9274460DDC70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CC38B-13BA-4E0F-A4AD-37922DE18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E8019-ADD7-4C35-AEDD-0B215E578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7080D-7FA2-4F32-9FFC-1455AF036FC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8120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1D84AB-49E7-49AD-8E09-BAF64B04F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2" t="10897" r="29976" b="5910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5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B9153B-1629-4C7D-948C-AD0186891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65" t="13077" r="30913" b="4666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EE058F-61E6-4281-9862-2B9B4D80681B}"/>
              </a:ext>
            </a:extLst>
          </p:cNvPr>
          <p:cNvSpPr txBox="1"/>
          <p:nvPr/>
        </p:nvSpPr>
        <p:spPr>
          <a:xfrm>
            <a:off x="8124093" y="870440"/>
            <a:ext cx="738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نعت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0871C-2BE5-479B-B318-7B8E9649D7DB}"/>
              </a:ext>
            </a:extLst>
          </p:cNvPr>
          <p:cNvSpPr txBox="1"/>
          <p:nvPr/>
        </p:nvSpPr>
        <p:spPr>
          <a:xfrm>
            <a:off x="2051544" y="829409"/>
            <a:ext cx="738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نعت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DD0CB-7256-411D-A12D-D42C47C1C1BD}"/>
              </a:ext>
            </a:extLst>
          </p:cNvPr>
          <p:cNvSpPr txBox="1"/>
          <p:nvPr/>
        </p:nvSpPr>
        <p:spPr>
          <a:xfrm>
            <a:off x="10073056" y="1315916"/>
            <a:ext cx="738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نعت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A719B-3FF1-4F4D-A512-CE1E75985D83}"/>
              </a:ext>
            </a:extLst>
          </p:cNvPr>
          <p:cNvSpPr txBox="1"/>
          <p:nvPr/>
        </p:nvSpPr>
        <p:spPr>
          <a:xfrm>
            <a:off x="4973520" y="1861041"/>
            <a:ext cx="738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نعت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E8D6D-FD3C-4CCA-B9E1-91E17E39437F}"/>
              </a:ext>
            </a:extLst>
          </p:cNvPr>
          <p:cNvSpPr txBox="1"/>
          <p:nvPr/>
        </p:nvSpPr>
        <p:spPr>
          <a:xfrm>
            <a:off x="797173" y="1869832"/>
            <a:ext cx="738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نعت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48867-F5AD-436C-92D9-9BBE11D9EC25}"/>
              </a:ext>
            </a:extLst>
          </p:cNvPr>
          <p:cNvSpPr txBox="1"/>
          <p:nvPr/>
        </p:nvSpPr>
        <p:spPr>
          <a:xfrm>
            <a:off x="61549" y="1872764"/>
            <a:ext cx="738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نعت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8D076-3CA7-42B3-BC71-5D6018127D59}"/>
              </a:ext>
            </a:extLst>
          </p:cNvPr>
          <p:cNvSpPr txBox="1"/>
          <p:nvPr/>
        </p:nvSpPr>
        <p:spPr>
          <a:xfrm>
            <a:off x="7473462" y="2848707"/>
            <a:ext cx="738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حال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A64C9B-BCC7-41D0-8660-80431053EDCA}"/>
              </a:ext>
            </a:extLst>
          </p:cNvPr>
          <p:cNvSpPr txBox="1"/>
          <p:nvPr/>
        </p:nvSpPr>
        <p:spPr>
          <a:xfrm>
            <a:off x="8531471" y="3440726"/>
            <a:ext cx="738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حال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8E751-25DA-4768-B8F5-C04E81EE4F1E}"/>
              </a:ext>
            </a:extLst>
          </p:cNvPr>
          <p:cNvSpPr txBox="1"/>
          <p:nvPr/>
        </p:nvSpPr>
        <p:spPr>
          <a:xfrm>
            <a:off x="8531469" y="4029807"/>
            <a:ext cx="738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نعت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E310E-0446-4300-983A-5D7E7B37A3A6}"/>
              </a:ext>
            </a:extLst>
          </p:cNvPr>
          <p:cNvSpPr txBox="1"/>
          <p:nvPr/>
        </p:nvSpPr>
        <p:spPr>
          <a:xfrm>
            <a:off x="8109441" y="4530969"/>
            <a:ext cx="738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نعت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F9F042-2438-4996-B04B-9A7BE29BCEB4}"/>
              </a:ext>
            </a:extLst>
          </p:cNvPr>
          <p:cNvSpPr txBox="1"/>
          <p:nvPr/>
        </p:nvSpPr>
        <p:spPr>
          <a:xfrm>
            <a:off x="5533291" y="4478213"/>
            <a:ext cx="738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نعت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E064F0-1AA8-42D7-B709-2FF209FA4AED}"/>
              </a:ext>
            </a:extLst>
          </p:cNvPr>
          <p:cNvSpPr txBox="1"/>
          <p:nvPr/>
        </p:nvSpPr>
        <p:spPr>
          <a:xfrm>
            <a:off x="7309341" y="5067299"/>
            <a:ext cx="738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حال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C78EF-29F5-4229-8D06-4B66FEE90210}"/>
              </a:ext>
            </a:extLst>
          </p:cNvPr>
          <p:cNvSpPr txBox="1"/>
          <p:nvPr/>
        </p:nvSpPr>
        <p:spPr>
          <a:xfrm>
            <a:off x="6424249" y="5043852"/>
            <a:ext cx="738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حال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1F4D25-81C0-43F7-9D91-280BAE3F03B6}"/>
              </a:ext>
            </a:extLst>
          </p:cNvPr>
          <p:cNvSpPr txBox="1"/>
          <p:nvPr/>
        </p:nvSpPr>
        <p:spPr>
          <a:xfrm>
            <a:off x="7927734" y="5553806"/>
            <a:ext cx="738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حال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C3F9CE-2659-45D3-9854-952589E15B27}"/>
              </a:ext>
            </a:extLst>
          </p:cNvPr>
          <p:cNvSpPr txBox="1"/>
          <p:nvPr/>
        </p:nvSpPr>
        <p:spPr>
          <a:xfrm>
            <a:off x="7112980" y="5539155"/>
            <a:ext cx="738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حال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5B95D0-AE9D-4A4A-BAF0-ACE6B4B0D6FF}"/>
              </a:ext>
            </a:extLst>
          </p:cNvPr>
          <p:cNvSpPr txBox="1"/>
          <p:nvPr/>
        </p:nvSpPr>
        <p:spPr>
          <a:xfrm>
            <a:off x="5542088" y="5515710"/>
            <a:ext cx="738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حال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82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5AA987-5248-48F9-BD5A-5324E484E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26" t="13333" r="36394" b="483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A2B9DC-1225-4E93-A1D7-AE3DB4113ED9}"/>
              </a:ext>
            </a:extLst>
          </p:cNvPr>
          <p:cNvSpPr txBox="1"/>
          <p:nvPr/>
        </p:nvSpPr>
        <p:spPr>
          <a:xfrm>
            <a:off x="2400301" y="808893"/>
            <a:ext cx="1661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حال مفردة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596A7-0B0D-4F2B-BE80-B478F83FB7E4}"/>
              </a:ext>
            </a:extLst>
          </p:cNvPr>
          <p:cNvSpPr txBox="1"/>
          <p:nvPr/>
        </p:nvSpPr>
        <p:spPr>
          <a:xfrm>
            <a:off x="2271345" y="1902065"/>
            <a:ext cx="1661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حال مفردة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FE3B9-21BF-4717-B33A-7CBD0C2F90D6}"/>
              </a:ext>
            </a:extLst>
          </p:cNvPr>
          <p:cNvCxnSpPr>
            <a:cxnSpLocks/>
          </p:cNvCxnSpPr>
          <p:nvPr/>
        </p:nvCxnSpPr>
        <p:spPr>
          <a:xfrm flipH="1">
            <a:off x="3367454" y="1547446"/>
            <a:ext cx="694598" cy="0"/>
          </a:xfrm>
          <a:prstGeom prst="line">
            <a:avLst/>
          </a:prstGeom>
          <a:ln cmpd="thinThick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0D6238-3EDB-409B-96BA-3263CA6FC4E0}"/>
              </a:ext>
            </a:extLst>
          </p:cNvPr>
          <p:cNvCxnSpPr>
            <a:cxnSpLocks/>
          </p:cNvCxnSpPr>
          <p:nvPr/>
        </p:nvCxnSpPr>
        <p:spPr>
          <a:xfrm flipH="1">
            <a:off x="2834054" y="2687398"/>
            <a:ext cx="694598" cy="0"/>
          </a:xfrm>
          <a:prstGeom prst="line">
            <a:avLst/>
          </a:prstGeom>
          <a:ln cmpd="thinThick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C8FF5C-00D7-4864-BCB7-FE41E01C69EA}"/>
              </a:ext>
            </a:extLst>
          </p:cNvPr>
          <p:cNvCxnSpPr>
            <a:cxnSpLocks/>
          </p:cNvCxnSpPr>
          <p:nvPr/>
        </p:nvCxnSpPr>
        <p:spPr>
          <a:xfrm flipH="1">
            <a:off x="8189390" y="3205558"/>
            <a:ext cx="694598" cy="0"/>
          </a:xfrm>
          <a:prstGeom prst="line">
            <a:avLst/>
          </a:prstGeom>
          <a:ln cmpd="thinThick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D35E91-D326-4899-86E0-BF440109AD7D}"/>
              </a:ext>
            </a:extLst>
          </p:cNvPr>
          <p:cNvSpPr txBox="1"/>
          <p:nvPr/>
        </p:nvSpPr>
        <p:spPr>
          <a:xfrm>
            <a:off x="7507809" y="2484233"/>
            <a:ext cx="1661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حال مفردة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81E005-650F-4EDC-8615-D0F6DA66BF42}"/>
              </a:ext>
            </a:extLst>
          </p:cNvPr>
          <p:cNvCxnSpPr>
            <a:cxnSpLocks/>
          </p:cNvCxnSpPr>
          <p:nvPr/>
        </p:nvCxnSpPr>
        <p:spPr>
          <a:xfrm flipH="1">
            <a:off x="6092366" y="3787726"/>
            <a:ext cx="694598" cy="0"/>
          </a:xfrm>
          <a:prstGeom prst="line">
            <a:avLst/>
          </a:prstGeom>
          <a:ln cmpd="thinThick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2C27479-8370-4B73-BC81-B7A95C800492}"/>
              </a:ext>
            </a:extLst>
          </p:cNvPr>
          <p:cNvSpPr txBox="1"/>
          <p:nvPr/>
        </p:nvSpPr>
        <p:spPr>
          <a:xfrm>
            <a:off x="5685105" y="3048113"/>
            <a:ext cx="1661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حال مفردة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B06B81-62F0-4EE5-936F-DDA2C5AA5F4B}"/>
              </a:ext>
            </a:extLst>
          </p:cNvPr>
          <p:cNvCxnSpPr>
            <a:cxnSpLocks/>
          </p:cNvCxnSpPr>
          <p:nvPr/>
        </p:nvCxnSpPr>
        <p:spPr>
          <a:xfrm flipH="1">
            <a:off x="8832518" y="4305886"/>
            <a:ext cx="694598" cy="0"/>
          </a:xfrm>
          <a:prstGeom prst="line">
            <a:avLst/>
          </a:prstGeom>
          <a:ln cmpd="thinThick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2AF5BAD-474B-421D-8669-B468CEC38D75}"/>
              </a:ext>
            </a:extLst>
          </p:cNvPr>
          <p:cNvSpPr txBox="1"/>
          <p:nvPr/>
        </p:nvSpPr>
        <p:spPr>
          <a:xfrm>
            <a:off x="7818120" y="3593705"/>
            <a:ext cx="2095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حال جملة فعلية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95344B-3322-4198-8B66-EB50E2A9D87B}"/>
              </a:ext>
            </a:extLst>
          </p:cNvPr>
          <p:cNvCxnSpPr>
            <a:cxnSpLocks/>
          </p:cNvCxnSpPr>
          <p:nvPr/>
        </p:nvCxnSpPr>
        <p:spPr>
          <a:xfrm flipH="1">
            <a:off x="8092440" y="4869766"/>
            <a:ext cx="873844" cy="0"/>
          </a:xfrm>
          <a:prstGeom prst="line">
            <a:avLst/>
          </a:prstGeom>
          <a:ln cmpd="thinThick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FE85904-9563-4D7E-9CE7-DF0C6255BE39}"/>
              </a:ext>
            </a:extLst>
          </p:cNvPr>
          <p:cNvSpPr txBox="1"/>
          <p:nvPr/>
        </p:nvSpPr>
        <p:spPr>
          <a:xfrm>
            <a:off x="7549896" y="4130153"/>
            <a:ext cx="2095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حال جملة اسمية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E2AD4B-1654-4A67-BAD4-AA491935C3FB}"/>
              </a:ext>
            </a:extLst>
          </p:cNvPr>
          <p:cNvCxnSpPr>
            <a:cxnSpLocks/>
          </p:cNvCxnSpPr>
          <p:nvPr/>
        </p:nvCxnSpPr>
        <p:spPr>
          <a:xfrm flipH="1">
            <a:off x="941832" y="6000574"/>
            <a:ext cx="1318852" cy="0"/>
          </a:xfrm>
          <a:prstGeom prst="line">
            <a:avLst/>
          </a:prstGeom>
          <a:ln cmpd="thinThick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AA16679-70B9-4B91-BEF5-67E9812802E9}"/>
              </a:ext>
            </a:extLst>
          </p:cNvPr>
          <p:cNvSpPr txBox="1"/>
          <p:nvPr/>
        </p:nvSpPr>
        <p:spPr>
          <a:xfrm>
            <a:off x="816864" y="5132945"/>
            <a:ext cx="2095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حال شبه  جملة</a:t>
            </a:r>
            <a:endParaRPr lang="ar-AE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82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15" grpId="0"/>
      <p:bldP spid="18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B514B3-8315-45F5-88CB-758C1BE9D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2" t="47948" r="29976" b="1987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8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36E5B-2889-4D7B-9BC7-4E653EBCC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59" t="16111" r="56010" b="7282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F2A112A-BED5-48C8-9169-AEF96FEDBF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D0CA32-B70E-480E-BBF9-F62CF4A99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649" t="12051" r="35529" b="5282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04C112F-125F-4D4C-85B8-8616A4B093AA}"/>
                </a:ext>
              </a:extLst>
            </p:cNvPr>
            <p:cNvSpPr/>
            <p:nvPr/>
          </p:nvSpPr>
          <p:spPr>
            <a:xfrm>
              <a:off x="184638" y="659423"/>
              <a:ext cx="4739054" cy="24706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</p:spTree>
    <p:extLst>
      <p:ext uri="{BB962C8B-B14F-4D97-AF65-F5344CB8AC3E}">
        <p14:creationId xmlns:p14="http://schemas.microsoft.com/office/powerpoint/2010/main" val="116121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1E5AC1-0972-48AF-9260-8EB9E2B82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76" t="48589" r="35529" b="25513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3F65E67-FFE8-44C8-8F08-D567D5CECD13}"/>
              </a:ext>
            </a:extLst>
          </p:cNvPr>
          <p:cNvSpPr/>
          <p:nvPr/>
        </p:nvSpPr>
        <p:spPr>
          <a:xfrm>
            <a:off x="7271238" y="1925516"/>
            <a:ext cx="1011116" cy="79130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8C8291-40B8-4CF6-B3CC-7ED6803D5BBF}"/>
              </a:ext>
            </a:extLst>
          </p:cNvPr>
          <p:cNvSpPr/>
          <p:nvPr/>
        </p:nvSpPr>
        <p:spPr>
          <a:xfrm>
            <a:off x="3560884" y="2693376"/>
            <a:ext cx="861647" cy="79130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2740E6-20C7-47C9-9CE1-1618BD4A1BA8}"/>
              </a:ext>
            </a:extLst>
          </p:cNvPr>
          <p:cNvSpPr/>
          <p:nvPr/>
        </p:nvSpPr>
        <p:spPr>
          <a:xfrm>
            <a:off x="2502875" y="2687514"/>
            <a:ext cx="1011116" cy="79130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A2008B-776C-428C-AA5C-A83E3041B5D2}"/>
              </a:ext>
            </a:extLst>
          </p:cNvPr>
          <p:cNvSpPr/>
          <p:nvPr/>
        </p:nvSpPr>
        <p:spPr>
          <a:xfrm>
            <a:off x="7010400" y="3572610"/>
            <a:ext cx="1011116" cy="79130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4B726F-E3CB-4A9F-8AA2-E6668F536102}"/>
              </a:ext>
            </a:extLst>
          </p:cNvPr>
          <p:cNvSpPr/>
          <p:nvPr/>
        </p:nvSpPr>
        <p:spPr>
          <a:xfrm>
            <a:off x="6315807" y="4346328"/>
            <a:ext cx="876299" cy="79130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18CDB2-5E40-4B28-B8F7-99937277E523}"/>
              </a:ext>
            </a:extLst>
          </p:cNvPr>
          <p:cNvSpPr/>
          <p:nvPr/>
        </p:nvSpPr>
        <p:spPr>
          <a:xfrm>
            <a:off x="6315807" y="5184525"/>
            <a:ext cx="905609" cy="79130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3A053E-DAC0-4DC0-975C-165DC66D5295}"/>
              </a:ext>
            </a:extLst>
          </p:cNvPr>
          <p:cNvSpPr/>
          <p:nvPr/>
        </p:nvSpPr>
        <p:spPr>
          <a:xfrm>
            <a:off x="1855177" y="5105398"/>
            <a:ext cx="1078526" cy="79130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413707-9183-4F58-AE5E-2B7D1EC6EB63}"/>
              </a:ext>
            </a:extLst>
          </p:cNvPr>
          <p:cNvSpPr/>
          <p:nvPr/>
        </p:nvSpPr>
        <p:spPr>
          <a:xfrm>
            <a:off x="949571" y="5117121"/>
            <a:ext cx="905609" cy="79130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3920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84D841-B2C4-49B7-96B6-0A41639DF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56" t="10129" r="30264" b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F112D9-BCBC-43E4-BA7D-41E47328E63C}"/>
              </a:ext>
            </a:extLst>
          </p:cNvPr>
          <p:cNvSpPr/>
          <p:nvPr/>
        </p:nvSpPr>
        <p:spPr>
          <a:xfrm>
            <a:off x="8088923" y="4360984"/>
            <a:ext cx="703385" cy="47478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DD17D5-9570-4BE9-A869-66EEA2970DCE}"/>
              </a:ext>
            </a:extLst>
          </p:cNvPr>
          <p:cNvSpPr/>
          <p:nvPr/>
        </p:nvSpPr>
        <p:spPr>
          <a:xfrm>
            <a:off x="4144110" y="4768359"/>
            <a:ext cx="1069728" cy="47478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38052B-8979-455D-B306-95E1AE1E4581}"/>
              </a:ext>
            </a:extLst>
          </p:cNvPr>
          <p:cNvSpPr/>
          <p:nvPr/>
        </p:nvSpPr>
        <p:spPr>
          <a:xfrm>
            <a:off x="7614138" y="5298828"/>
            <a:ext cx="914400" cy="47478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311CA4-3EE2-4F00-A95F-D4B5BC79024B}"/>
              </a:ext>
            </a:extLst>
          </p:cNvPr>
          <p:cNvSpPr/>
          <p:nvPr/>
        </p:nvSpPr>
        <p:spPr>
          <a:xfrm>
            <a:off x="6957645" y="5732581"/>
            <a:ext cx="788377" cy="47478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A267C4-B252-43D7-A932-BE1DB46B2E4C}"/>
              </a:ext>
            </a:extLst>
          </p:cNvPr>
          <p:cNvSpPr/>
          <p:nvPr/>
        </p:nvSpPr>
        <p:spPr>
          <a:xfrm>
            <a:off x="6383217" y="6189782"/>
            <a:ext cx="1541583" cy="56270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232C21-AD3E-4A84-AD39-97C2DEEDB3CE}"/>
              </a:ext>
            </a:extLst>
          </p:cNvPr>
          <p:cNvSpPr/>
          <p:nvPr/>
        </p:nvSpPr>
        <p:spPr>
          <a:xfrm>
            <a:off x="879232" y="6175126"/>
            <a:ext cx="2573218" cy="56270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86045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0675B8-5E81-44FC-9FF2-F6F872A193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CC05FE0-8D72-43A5-81AC-7A7C45812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356" t="57436" r="30264" b="22179"/>
            <a:stretch/>
          </p:blipFill>
          <p:spPr>
            <a:xfrm>
              <a:off x="0" y="0"/>
              <a:ext cx="12192000" cy="29718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05DB59-FF64-4C80-B1EC-B5FD6EF4B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082" t="11282" r="36250" b="66282"/>
            <a:stretch/>
          </p:blipFill>
          <p:spPr>
            <a:xfrm>
              <a:off x="0" y="2971800"/>
              <a:ext cx="12192000" cy="3886200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347E7C79-62F9-4CDB-8533-5DE5BC8AEFC9}"/>
              </a:ext>
            </a:extLst>
          </p:cNvPr>
          <p:cNvSpPr/>
          <p:nvPr/>
        </p:nvSpPr>
        <p:spPr>
          <a:xfrm>
            <a:off x="8686800" y="4088422"/>
            <a:ext cx="873369" cy="65942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6F7C19-4352-4A9F-9C65-789F0771FE57}"/>
              </a:ext>
            </a:extLst>
          </p:cNvPr>
          <p:cNvSpPr/>
          <p:nvPr/>
        </p:nvSpPr>
        <p:spPr>
          <a:xfrm>
            <a:off x="8672144" y="4636475"/>
            <a:ext cx="873369" cy="65942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355092-14CA-471D-832D-B907B46A7865}"/>
              </a:ext>
            </a:extLst>
          </p:cNvPr>
          <p:cNvSpPr/>
          <p:nvPr/>
        </p:nvSpPr>
        <p:spPr>
          <a:xfrm>
            <a:off x="8039101" y="5076089"/>
            <a:ext cx="873369" cy="65942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C16FB6-448F-4358-A344-17CB692EBDE3}"/>
              </a:ext>
            </a:extLst>
          </p:cNvPr>
          <p:cNvSpPr/>
          <p:nvPr/>
        </p:nvSpPr>
        <p:spPr>
          <a:xfrm>
            <a:off x="5240216" y="5111263"/>
            <a:ext cx="1140072" cy="65942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1A9B3C-3401-4429-ADCD-B39D6BE7EDF5}"/>
              </a:ext>
            </a:extLst>
          </p:cNvPr>
          <p:cNvSpPr/>
          <p:nvPr/>
        </p:nvSpPr>
        <p:spPr>
          <a:xfrm>
            <a:off x="8065479" y="5673969"/>
            <a:ext cx="873369" cy="65942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4663D8-33B7-4903-ABDA-965B92D241D9}"/>
              </a:ext>
            </a:extLst>
          </p:cNvPr>
          <p:cNvSpPr/>
          <p:nvPr/>
        </p:nvSpPr>
        <p:spPr>
          <a:xfrm>
            <a:off x="5981701" y="5638797"/>
            <a:ext cx="873369" cy="65942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D48AB3-88FB-4596-98FC-963911C5A0B2}"/>
              </a:ext>
            </a:extLst>
          </p:cNvPr>
          <p:cNvSpPr/>
          <p:nvPr/>
        </p:nvSpPr>
        <p:spPr>
          <a:xfrm>
            <a:off x="7195038" y="6131169"/>
            <a:ext cx="873369" cy="65942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0892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39F4F4-A4E8-4830-890A-984F2CBCA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6" t="36923" r="56009" b="52436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0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7AE804-CAD4-4806-B681-3FF18DB98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2" t="36923" r="36250" b="2589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D21197-C8D6-4CC8-A15A-1D65E4CED71B}"/>
              </a:ext>
            </a:extLst>
          </p:cNvPr>
          <p:cNvSpPr/>
          <p:nvPr/>
        </p:nvSpPr>
        <p:spPr>
          <a:xfrm>
            <a:off x="0" y="0"/>
            <a:ext cx="4835769" cy="2127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28018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33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شما الزعابي</dc:creator>
  <cp:lastModifiedBy>شما الزعابي</cp:lastModifiedBy>
  <cp:revision>10</cp:revision>
  <dcterms:created xsi:type="dcterms:W3CDTF">2018-09-19T09:05:53Z</dcterms:created>
  <dcterms:modified xsi:type="dcterms:W3CDTF">2018-09-19T16:40:42Z</dcterms:modified>
</cp:coreProperties>
</file>