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5DB2-083A-4F67-A042-9368CB65F98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C79-A3B9-4FC0-81AD-E0481399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0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5DB2-083A-4F67-A042-9368CB65F98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C79-A3B9-4FC0-81AD-E0481399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6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5DB2-083A-4F67-A042-9368CB65F98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C79-A3B9-4FC0-81AD-E0481399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2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5DB2-083A-4F67-A042-9368CB65F98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C79-A3B9-4FC0-81AD-E0481399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5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5DB2-083A-4F67-A042-9368CB65F98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C79-A3B9-4FC0-81AD-E0481399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6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5DB2-083A-4F67-A042-9368CB65F98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C79-A3B9-4FC0-81AD-E0481399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0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5DB2-083A-4F67-A042-9368CB65F98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C79-A3B9-4FC0-81AD-E0481399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3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5DB2-083A-4F67-A042-9368CB65F98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C79-A3B9-4FC0-81AD-E0481399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5DB2-083A-4F67-A042-9368CB65F98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C79-A3B9-4FC0-81AD-E0481399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6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5DB2-083A-4F67-A042-9368CB65F98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C79-A3B9-4FC0-81AD-E0481399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1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5DB2-083A-4F67-A042-9368CB65F98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C79-A3B9-4FC0-81AD-E0481399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6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85DB2-083A-4F67-A042-9368CB65F98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F2C79-A3B9-4FC0-81AD-E0481399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7376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2241"/>
            <a:ext cx="11919397" cy="685575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885644" y="1931830"/>
            <a:ext cx="1378039" cy="1056067"/>
          </a:xfrm>
          <a:prstGeom prst="ellipse">
            <a:avLst/>
          </a:prstGeom>
          <a:noFill/>
          <a:ln w="381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92429" y="3193960"/>
            <a:ext cx="3322748" cy="1056067"/>
          </a:xfrm>
          <a:prstGeom prst="ellipse">
            <a:avLst/>
          </a:prstGeom>
          <a:noFill/>
          <a:ln w="381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143223" y="4675032"/>
            <a:ext cx="1284666" cy="862883"/>
          </a:xfrm>
          <a:prstGeom prst="ellipse">
            <a:avLst/>
          </a:prstGeom>
          <a:noFill/>
          <a:ln w="381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68969" y="5995117"/>
            <a:ext cx="2958920" cy="862883"/>
          </a:xfrm>
          <a:prstGeom prst="ellipse">
            <a:avLst/>
          </a:prstGeom>
          <a:noFill/>
          <a:ln w="381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0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39467"/>
            <a:ext cx="12192000" cy="650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17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141" y="-38637"/>
            <a:ext cx="7703717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4619835" y="2282367"/>
            <a:ext cx="2952328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66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شكراً لكم </a:t>
            </a:r>
          </a:p>
        </p:txBody>
      </p:sp>
    </p:spTree>
    <p:extLst>
      <p:ext uri="{BB962C8B-B14F-4D97-AF65-F5344CB8AC3E}">
        <p14:creationId xmlns:p14="http://schemas.microsoft.com/office/powerpoint/2010/main" val="360405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471" y="623217"/>
            <a:ext cx="12211471" cy="585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1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96738"/>
            <a:ext cx="12192000" cy="650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77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151"/>
            <a:ext cx="12192000" cy="639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070"/>
            <a:ext cx="12192000" cy="63375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8034" y="4784318"/>
            <a:ext cx="84657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44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قراءة القرآن </a:t>
            </a:r>
            <a:endParaRPr lang="en-US" sz="44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7453" y="5488928"/>
            <a:ext cx="2515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44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مع السفرة </a:t>
            </a:r>
            <a:endParaRPr lang="en-US" sz="44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3448" y="5521343"/>
            <a:ext cx="2515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44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تصعب عليه </a:t>
            </a:r>
            <a:endParaRPr lang="en-US" sz="44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16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1609"/>
            <a:ext cx="12192000" cy="590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7" y="481012"/>
            <a:ext cx="12179883" cy="5958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49251" y="2852487"/>
            <a:ext cx="6147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44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التكرار</a:t>
            </a:r>
            <a:endParaRPr lang="en-US" sz="44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9251" y="4261241"/>
            <a:ext cx="6147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44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الاستماع </a:t>
            </a:r>
            <a:endParaRPr lang="en-US" sz="44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835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957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60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</Words>
  <Application>Microsoft Office PowerPoint</Application>
  <PresentationFormat>Widescreen</PresentationFormat>
  <Paragraphs>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Aubada Ali</dc:creator>
  <cp:lastModifiedBy>Aubada Ali</cp:lastModifiedBy>
  <cp:revision>7</cp:revision>
  <dcterms:created xsi:type="dcterms:W3CDTF">2016-08-24T13:36:29Z</dcterms:created>
  <dcterms:modified xsi:type="dcterms:W3CDTF">2016-10-10T09:39:42Z</dcterms:modified>
</cp:coreProperties>
</file>