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19"/>
  </p:notesMasterIdLst>
  <p:sldIdLst>
    <p:sldId id="621" r:id="rId2"/>
    <p:sldId id="624" r:id="rId3"/>
    <p:sldId id="625" r:id="rId4"/>
    <p:sldId id="626" r:id="rId5"/>
    <p:sldId id="258" r:id="rId6"/>
    <p:sldId id="259" r:id="rId7"/>
    <p:sldId id="267" r:id="rId8"/>
    <p:sldId id="286" r:id="rId9"/>
    <p:sldId id="275" r:id="rId10"/>
    <p:sldId id="627" r:id="rId11"/>
    <p:sldId id="629" r:id="rId12"/>
    <p:sldId id="628" r:id="rId13"/>
    <p:sldId id="622" r:id="rId14"/>
    <p:sldId id="623" r:id="rId15"/>
    <p:sldId id="291" r:id="rId16"/>
    <p:sldId id="262" r:id="rId17"/>
    <p:sldId id="61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04" autoAdjust="0"/>
  </p:normalViewPr>
  <p:slideViewPr>
    <p:cSldViewPr snapToGrid="0">
      <p:cViewPr varScale="1">
        <p:scale>
          <a:sx n="73" d="100"/>
          <a:sy n="73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l Ibrahim" userId="21360230-3270-4e7f-8d31-34aba1ad7fe6" providerId="ADAL" clId="{01D42B8F-4FFC-4FB9-9918-C8A44E8E1E59}"/>
    <pc:docChg chg="undo redo custSel addSld delSld modSld">
      <pc:chgData name="Amal Ibrahim" userId="21360230-3270-4e7f-8d31-34aba1ad7fe6" providerId="ADAL" clId="{01D42B8F-4FFC-4FB9-9918-C8A44E8E1E59}" dt="2020-03-27T11:31:51.176" v="1626" actId="20577"/>
      <pc:docMkLst>
        <pc:docMk/>
      </pc:docMkLst>
      <pc:sldChg chg="modSp">
        <pc:chgData name="Amal Ibrahim" userId="21360230-3270-4e7f-8d31-34aba1ad7fe6" providerId="ADAL" clId="{01D42B8F-4FFC-4FB9-9918-C8A44E8E1E59}" dt="2020-03-27T10:28:00.032" v="442" actId="20577"/>
        <pc:sldMkLst>
          <pc:docMk/>
          <pc:sldMk cId="3482124211" sldId="258"/>
        </pc:sldMkLst>
        <pc:spChg chg="mod">
          <ac:chgData name="Amal Ibrahim" userId="21360230-3270-4e7f-8d31-34aba1ad7fe6" providerId="ADAL" clId="{01D42B8F-4FFC-4FB9-9918-C8A44E8E1E59}" dt="2020-03-27T10:28:00.032" v="442" actId="20577"/>
          <ac:spMkLst>
            <pc:docMk/>
            <pc:sldMk cId="3482124211" sldId="258"/>
            <ac:spMk id="4" creationId="{00000000-0000-0000-0000-000000000000}"/>
          </ac:spMkLst>
        </pc:spChg>
      </pc:sldChg>
      <pc:sldChg chg="modSp">
        <pc:chgData name="Amal Ibrahim" userId="21360230-3270-4e7f-8d31-34aba1ad7fe6" providerId="ADAL" clId="{01D42B8F-4FFC-4FB9-9918-C8A44E8E1E59}" dt="2020-03-27T10:28:24.817" v="452" actId="20577"/>
        <pc:sldMkLst>
          <pc:docMk/>
          <pc:sldMk cId="2311387847" sldId="259"/>
        </pc:sldMkLst>
        <pc:spChg chg="mod">
          <ac:chgData name="Amal Ibrahim" userId="21360230-3270-4e7f-8d31-34aba1ad7fe6" providerId="ADAL" clId="{01D42B8F-4FFC-4FB9-9918-C8A44E8E1E59}" dt="2020-03-27T10:28:24.817" v="452" actId="20577"/>
          <ac:spMkLst>
            <pc:docMk/>
            <pc:sldMk cId="2311387847" sldId="259"/>
            <ac:spMk id="4" creationId="{00000000-0000-0000-0000-000000000000}"/>
          </ac:spMkLst>
        </pc:spChg>
      </pc:sldChg>
      <pc:sldChg chg="addSp delSp modSp">
        <pc:chgData name="Amal Ibrahim" userId="21360230-3270-4e7f-8d31-34aba1ad7fe6" providerId="ADAL" clId="{01D42B8F-4FFC-4FB9-9918-C8A44E8E1E59}" dt="2020-03-27T10:26:43.732" v="429" actId="478"/>
        <pc:sldMkLst>
          <pc:docMk/>
          <pc:sldMk cId="4160526589" sldId="261"/>
        </pc:sldMkLst>
        <pc:spChg chg="del mod">
          <ac:chgData name="Amal Ibrahim" userId="21360230-3270-4e7f-8d31-34aba1ad7fe6" providerId="ADAL" clId="{01D42B8F-4FFC-4FB9-9918-C8A44E8E1E59}" dt="2020-03-27T10:23:42.517" v="401" actId="478"/>
          <ac:spMkLst>
            <pc:docMk/>
            <pc:sldMk cId="4160526589" sldId="261"/>
            <ac:spMk id="5" creationId="{00000000-0000-0000-0000-000000000000}"/>
          </ac:spMkLst>
        </pc:spChg>
        <pc:picChg chg="mod">
          <ac:chgData name="Amal Ibrahim" userId="21360230-3270-4e7f-8d31-34aba1ad7fe6" providerId="ADAL" clId="{01D42B8F-4FFC-4FB9-9918-C8A44E8E1E59}" dt="2020-03-27T10:20:19.854" v="378" actId="1076"/>
          <ac:picMkLst>
            <pc:docMk/>
            <pc:sldMk cId="4160526589" sldId="261"/>
            <ac:picMk id="2" creationId="{00000000-0000-0000-0000-000000000000}"/>
          </ac:picMkLst>
        </pc:picChg>
        <pc:picChg chg="add mod modCrop">
          <ac:chgData name="Amal Ibrahim" userId="21360230-3270-4e7f-8d31-34aba1ad7fe6" providerId="ADAL" clId="{01D42B8F-4FFC-4FB9-9918-C8A44E8E1E59}" dt="2020-03-27T10:26:38.373" v="427" actId="14100"/>
          <ac:picMkLst>
            <pc:docMk/>
            <pc:sldMk cId="4160526589" sldId="261"/>
            <ac:picMk id="3" creationId="{BE97E214-C048-4B28-A68F-6BA5A05212B9}"/>
          </ac:picMkLst>
        </pc:picChg>
        <pc:picChg chg="add del mod">
          <ac:chgData name="Amal Ibrahim" userId="21360230-3270-4e7f-8d31-34aba1ad7fe6" providerId="ADAL" clId="{01D42B8F-4FFC-4FB9-9918-C8A44E8E1E59}" dt="2020-03-27T10:26:43.732" v="429" actId="478"/>
          <ac:picMkLst>
            <pc:docMk/>
            <pc:sldMk cId="4160526589" sldId="261"/>
            <ac:picMk id="6" creationId="{00000000-0000-0000-0000-000000000000}"/>
          </ac:picMkLst>
        </pc:picChg>
      </pc:sldChg>
      <pc:sldChg chg="modSp">
        <pc:chgData name="Amal Ibrahim" userId="21360230-3270-4e7f-8d31-34aba1ad7fe6" providerId="ADAL" clId="{01D42B8F-4FFC-4FB9-9918-C8A44E8E1E59}" dt="2020-03-27T10:26:52.284" v="433" actId="20577"/>
        <pc:sldMkLst>
          <pc:docMk/>
          <pc:sldMk cId="2103151844" sldId="262"/>
        </pc:sldMkLst>
        <pc:graphicFrameChg chg="mod modGraphic">
          <ac:chgData name="Amal Ibrahim" userId="21360230-3270-4e7f-8d31-34aba1ad7fe6" providerId="ADAL" clId="{01D42B8F-4FFC-4FB9-9918-C8A44E8E1E59}" dt="2020-03-27T10:26:52.284" v="433" actId="20577"/>
          <ac:graphicFrameMkLst>
            <pc:docMk/>
            <pc:sldMk cId="2103151844" sldId="262"/>
            <ac:graphicFrameMk id="5" creationId="{00000000-0000-0000-0000-000000000000}"/>
          </ac:graphicFrameMkLst>
        </pc:graphicFrameChg>
      </pc:sldChg>
      <pc:sldChg chg="modSp add">
        <pc:chgData name="Amal Ibrahim" userId="21360230-3270-4e7f-8d31-34aba1ad7fe6" providerId="ADAL" clId="{01D42B8F-4FFC-4FB9-9918-C8A44E8E1E59}" dt="2020-03-27T09:41:33.039" v="75" actId="20577"/>
        <pc:sldMkLst>
          <pc:docMk/>
          <pc:sldMk cId="2214418631" sldId="267"/>
        </pc:sldMkLst>
        <pc:spChg chg="mod">
          <ac:chgData name="Amal Ibrahim" userId="21360230-3270-4e7f-8d31-34aba1ad7fe6" providerId="ADAL" clId="{01D42B8F-4FFC-4FB9-9918-C8A44E8E1E59}" dt="2020-03-27T09:41:33.039" v="75" actId="20577"/>
          <ac:spMkLst>
            <pc:docMk/>
            <pc:sldMk cId="2214418631" sldId="267"/>
            <ac:spMk id="2" creationId="{00000000-0000-0000-0000-000000000000}"/>
          </ac:spMkLst>
        </pc:spChg>
        <pc:spChg chg="mod">
          <ac:chgData name="Amal Ibrahim" userId="21360230-3270-4e7f-8d31-34aba1ad7fe6" providerId="ADAL" clId="{01D42B8F-4FFC-4FB9-9918-C8A44E8E1E59}" dt="2020-03-27T09:40:46.608" v="55" actId="207"/>
          <ac:spMkLst>
            <pc:docMk/>
            <pc:sldMk cId="2214418631" sldId="267"/>
            <ac:spMk id="4" creationId="{00000000-0000-0000-0000-000000000000}"/>
          </ac:spMkLst>
        </pc:spChg>
      </pc:sldChg>
      <pc:sldChg chg="addSp delSp modSp add delAnim modAnim">
        <pc:chgData name="Amal Ibrahim" userId="21360230-3270-4e7f-8d31-34aba1ad7fe6" providerId="ADAL" clId="{01D42B8F-4FFC-4FB9-9918-C8A44E8E1E59}" dt="2020-03-27T09:31:23.209" v="25" actId="14100"/>
        <pc:sldMkLst>
          <pc:docMk/>
          <pc:sldMk cId="2646420020" sldId="275"/>
        </pc:sldMkLst>
        <pc:spChg chg="del">
          <ac:chgData name="Amal Ibrahim" userId="21360230-3270-4e7f-8d31-34aba1ad7fe6" providerId="ADAL" clId="{01D42B8F-4FFC-4FB9-9918-C8A44E8E1E59}" dt="2020-03-27T09:30:35.529" v="15"/>
          <ac:spMkLst>
            <pc:docMk/>
            <pc:sldMk cId="2646420020" sldId="275"/>
            <ac:spMk id="3" creationId="{DD6CE0CC-E7CA-4BFB-AACC-559BA1F13998}"/>
          </ac:spMkLst>
        </pc:spChg>
        <pc:picChg chg="add del mod">
          <ac:chgData name="Amal Ibrahim" userId="21360230-3270-4e7f-8d31-34aba1ad7fe6" providerId="ADAL" clId="{01D42B8F-4FFC-4FB9-9918-C8A44E8E1E59}" dt="2020-03-27T09:29:10.206" v="14" actId="478"/>
          <ac:picMkLst>
            <pc:docMk/>
            <pc:sldMk cId="2646420020" sldId="275"/>
            <ac:picMk id="4" creationId="{89E5718B-3FB5-4C00-85E8-378ADA43CF40}"/>
          </ac:picMkLst>
        </pc:picChg>
        <pc:picChg chg="add mod modCrop">
          <ac:chgData name="Amal Ibrahim" userId="21360230-3270-4e7f-8d31-34aba1ad7fe6" providerId="ADAL" clId="{01D42B8F-4FFC-4FB9-9918-C8A44E8E1E59}" dt="2020-03-27T09:31:23.209" v="25" actId="14100"/>
          <ac:picMkLst>
            <pc:docMk/>
            <pc:sldMk cId="2646420020" sldId="275"/>
            <ac:picMk id="5" creationId="{383F7A28-4E92-4E5F-B626-93190B9266D1}"/>
          </ac:picMkLst>
        </pc:picChg>
      </pc:sldChg>
      <pc:sldChg chg="addSp modSp add modTransition">
        <pc:chgData name="Amal Ibrahim" userId="21360230-3270-4e7f-8d31-34aba1ad7fe6" providerId="ADAL" clId="{01D42B8F-4FFC-4FB9-9918-C8A44E8E1E59}" dt="2020-03-27T10:53:53.011" v="1046" actId="1076"/>
        <pc:sldMkLst>
          <pc:docMk/>
          <pc:sldMk cId="2104839527" sldId="286"/>
        </pc:sldMkLst>
        <pc:spChg chg="mod">
          <ac:chgData name="Amal Ibrahim" userId="21360230-3270-4e7f-8d31-34aba1ad7fe6" providerId="ADAL" clId="{01D42B8F-4FFC-4FB9-9918-C8A44E8E1E59}" dt="2020-03-27T09:47:42.572" v="189" actId="20577"/>
          <ac:spMkLst>
            <pc:docMk/>
            <pc:sldMk cId="2104839527" sldId="286"/>
            <ac:spMk id="5" creationId="{00000000-0000-0000-0000-000000000000}"/>
          </ac:spMkLst>
        </pc:spChg>
        <pc:spChg chg="mod">
          <ac:chgData name="Amal Ibrahim" userId="21360230-3270-4e7f-8d31-34aba1ad7fe6" providerId="ADAL" clId="{01D42B8F-4FFC-4FB9-9918-C8A44E8E1E59}" dt="2020-03-27T10:53:53.011" v="1046" actId="1076"/>
          <ac:spMkLst>
            <pc:docMk/>
            <pc:sldMk cId="2104839527" sldId="286"/>
            <ac:spMk id="6" creationId="{00000000-0000-0000-0000-000000000000}"/>
          </ac:spMkLst>
        </pc:spChg>
        <pc:picChg chg="mod">
          <ac:chgData name="Amal Ibrahim" userId="21360230-3270-4e7f-8d31-34aba1ad7fe6" providerId="ADAL" clId="{01D42B8F-4FFC-4FB9-9918-C8A44E8E1E59}" dt="2020-03-27T09:50:58.297" v="206" actId="1076"/>
          <ac:picMkLst>
            <pc:docMk/>
            <pc:sldMk cId="2104839527" sldId="286"/>
            <ac:picMk id="2" creationId="{00000000-0000-0000-0000-000000000000}"/>
          </ac:picMkLst>
        </pc:picChg>
        <pc:picChg chg="add mod">
          <ac:chgData name="Amal Ibrahim" userId="21360230-3270-4e7f-8d31-34aba1ad7fe6" providerId="ADAL" clId="{01D42B8F-4FFC-4FB9-9918-C8A44E8E1E59}" dt="2020-03-27T09:50:57.236" v="205" actId="14100"/>
          <ac:picMkLst>
            <pc:docMk/>
            <pc:sldMk cId="2104839527" sldId="286"/>
            <ac:picMk id="1026" creationId="{12AF884B-14BA-40CA-B49A-2DEA4F56D925}"/>
          </ac:picMkLst>
        </pc:picChg>
      </pc:sldChg>
      <pc:sldChg chg="addSp modSp add">
        <pc:chgData name="Amal Ibrahim" userId="21360230-3270-4e7f-8d31-34aba1ad7fe6" providerId="ADAL" clId="{01D42B8F-4FFC-4FB9-9918-C8A44E8E1E59}" dt="2020-03-27T10:01:33.827" v="223" actId="14100"/>
        <pc:sldMkLst>
          <pc:docMk/>
          <pc:sldMk cId="125224250" sldId="287"/>
        </pc:sldMkLst>
        <pc:picChg chg="add mod">
          <ac:chgData name="Amal Ibrahim" userId="21360230-3270-4e7f-8d31-34aba1ad7fe6" providerId="ADAL" clId="{01D42B8F-4FFC-4FB9-9918-C8A44E8E1E59}" dt="2020-03-27T10:01:33.827" v="223" actId="14100"/>
          <ac:picMkLst>
            <pc:docMk/>
            <pc:sldMk cId="125224250" sldId="287"/>
            <ac:picMk id="2" creationId="{513DAD3B-9989-471C-928D-5C927FD8B01B}"/>
          </ac:picMkLst>
        </pc:picChg>
      </pc:sldChg>
      <pc:sldChg chg="addSp delSp modSp add modAnim">
        <pc:chgData name="Amal Ibrahim" userId="21360230-3270-4e7f-8d31-34aba1ad7fe6" providerId="ADAL" clId="{01D42B8F-4FFC-4FB9-9918-C8A44E8E1E59}" dt="2020-03-27T10:44:10.785" v="725" actId="14100"/>
        <pc:sldMkLst>
          <pc:docMk/>
          <pc:sldMk cId="1844669853" sldId="289"/>
        </pc:sldMkLst>
        <pc:spChg chg="del">
          <ac:chgData name="Amal Ibrahim" userId="21360230-3270-4e7f-8d31-34aba1ad7fe6" providerId="ADAL" clId="{01D42B8F-4FFC-4FB9-9918-C8A44E8E1E59}" dt="2020-03-27T10:30:24.711" v="454"/>
          <ac:spMkLst>
            <pc:docMk/>
            <pc:sldMk cId="1844669853" sldId="289"/>
            <ac:spMk id="2" creationId="{E981331B-A7CE-4E93-BFDE-11D218770D40}"/>
          </ac:spMkLst>
        </pc:spChg>
        <pc:spChg chg="mod">
          <ac:chgData name="Amal Ibrahim" userId="21360230-3270-4e7f-8d31-34aba1ad7fe6" providerId="ADAL" clId="{01D42B8F-4FFC-4FB9-9918-C8A44E8E1E59}" dt="2020-03-27T10:32:04.213" v="504" actId="20577"/>
          <ac:spMkLst>
            <pc:docMk/>
            <pc:sldMk cId="1844669853" sldId="289"/>
            <ac:spMk id="3" creationId="{E328069F-05EC-4B0E-99E0-1E9658D814CA}"/>
          </ac:spMkLst>
        </pc:spChg>
        <pc:spChg chg="add mod">
          <ac:chgData name="Amal Ibrahim" userId="21360230-3270-4e7f-8d31-34aba1ad7fe6" providerId="ADAL" clId="{01D42B8F-4FFC-4FB9-9918-C8A44E8E1E59}" dt="2020-03-27T10:37:53.167" v="568" actId="14100"/>
          <ac:spMkLst>
            <pc:docMk/>
            <pc:sldMk cId="1844669853" sldId="289"/>
            <ac:spMk id="4" creationId="{B9B93D96-B9FE-4CC8-97FB-17C82CF68487}"/>
          </ac:spMkLst>
        </pc:spChg>
        <pc:spChg chg="add mod">
          <ac:chgData name="Amal Ibrahim" userId="21360230-3270-4e7f-8d31-34aba1ad7fe6" providerId="ADAL" clId="{01D42B8F-4FFC-4FB9-9918-C8A44E8E1E59}" dt="2020-03-27T10:42:52.346" v="643" actId="20577"/>
          <ac:spMkLst>
            <pc:docMk/>
            <pc:sldMk cId="1844669853" sldId="289"/>
            <ac:spMk id="5" creationId="{39B99EDB-5D8A-44FC-80C0-7BED7D0FCCBA}"/>
          </ac:spMkLst>
        </pc:spChg>
        <pc:spChg chg="add mod">
          <ac:chgData name="Amal Ibrahim" userId="21360230-3270-4e7f-8d31-34aba1ad7fe6" providerId="ADAL" clId="{01D42B8F-4FFC-4FB9-9918-C8A44E8E1E59}" dt="2020-03-27T10:44:10.785" v="725" actId="14100"/>
          <ac:spMkLst>
            <pc:docMk/>
            <pc:sldMk cId="1844669853" sldId="289"/>
            <ac:spMk id="6" creationId="{BF34FE01-08CC-427B-ACA4-E95F584804DF}"/>
          </ac:spMkLst>
        </pc:spChg>
      </pc:sldChg>
      <pc:sldChg chg="modSp add">
        <pc:chgData name="Amal Ibrahim" userId="21360230-3270-4e7f-8d31-34aba1ad7fe6" providerId="ADAL" clId="{01D42B8F-4FFC-4FB9-9918-C8A44E8E1E59}" dt="2020-03-27T10:33:52.722" v="562" actId="20577"/>
        <pc:sldMkLst>
          <pc:docMk/>
          <pc:sldMk cId="2617949299" sldId="291"/>
        </pc:sldMkLst>
        <pc:graphicFrameChg chg="modGraphic">
          <ac:chgData name="Amal Ibrahim" userId="21360230-3270-4e7f-8d31-34aba1ad7fe6" providerId="ADAL" clId="{01D42B8F-4FFC-4FB9-9918-C8A44E8E1E59}" dt="2020-03-27T10:33:52.722" v="562" actId="20577"/>
          <ac:graphicFrameMkLst>
            <pc:docMk/>
            <pc:sldMk cId="2617949299" sldId="291"/>
            <ac:graphicFrameMk id="5" creationId="{00000000-0000-0000-0000-000000000000}"/>
          </ac:graphicFrameMkLst>
        </pc:graphicFrameChg>
      </pc:sldChg>
      <pc:sldChg chg="addSp delSp modSp add modAnim">
        <pc:chgData name="Amal Ibrahim" userId="21360230-3270-4e7f-8d31-34aba1ad7fe6" providerId="ADAL" clId="{01D42B8F-4FFC-4FB9-9918-C8A44E8E1E59}" dt="2020-03-27T11:30:18.187" v="1605" actId="1076"/>
        <pc:sldMkLst>
          <pc:docMk/>
          <pc:sldMk cId="144546624" sldId="293"/>
        </pc:sldMkLst>
        <pc:spChg chg="mod">
          <ac:chgData name="Amal Ibrahim" userId="21360230-3270-4e7f-8d31-34aba1ad7fe6" providerId="ADAL" clId="{01D42B8F-4FFC-4FB9-9918-C8A44E8E1E59}" dt="2020-03-27T10:44:55.602" v="727" actId="1076"/>
          <ac:spMkLst>
            <pc:docMk/>
            <pc:sldMk cId="144546624" sldId="293"/>
            <ac:spMk id="5" creationId="{00000000-0000-0000-0000-000000000000}"/>
          </ac:spMkLst>
        </pc:spChg>
        <pc:spChg chg="add mod">
          <ac:chgData name="Amal Ibrahim" userId="21360230-3270-4e7f-8d31-34aba1ad7fe6" providerId="ADAL" clId="{01D42B8F-4FFC-4FB9-9918-C8A44E8E1E59}" dt="2020-03-27T11:30:18.187" v="1605" actId="1076"/>
          <ac:spMkLst>
            <pc:docMk/>
            <pc:sldMk cId="144546624" sldId="293"/>
            <ac:spMk id="7" creationId="{8992F191-817E-4491-94C6-2D50641EFC02}"/>
          </ac:spMkLst>
        </pc:spChg>
        <pc:spChg chg="add mod">
          <ac:chgData name="Amal Ibrahim" userId="21360230-3270-4e7f-8d31-34aba1ad7fe6" providerId="ADAL" clId="{01D42B8F-4FFC-4FB9-9918-C8A44E8E1E59}" dt="2020-03-27T11:27:24.602" v="1581" actId="1076"/>
          <ac:spMkLst>
            <pc:docMk/>
            <pc:sldMk cId="144546624" sldId="293"/>
            <ac:spMk id="8" creationId="{6410C970-C64C-4C32-80E7-BCD0B73FF08B}"/>
          </ac:spMkLst>
        </pc:spChg>
        <pc:spChg chg="add mod">
          <ac:chgData name="Amal Ibrahim" userId="21360230-3270-4e7f-8d31-34aba1ad7fe6" providerId="ADAL" clId="{01D42B8F-4FFC-4FB9-9918-C8A44E8E1E59}" dt="2020-03-27T10:47:07.221" v="870" actId="20577"/>
          <ac:spMkLst>
            <pc:docMk/>
            <pc:sldMk cId="144546624" sldId="293"/>
            <ac:spMk id="9" creationId="{F1D90305-C694-4DBD-9ADC-4827B587B06B}"/>
          </ac:spMkLst>
        </pc:spChg>
        <pc:picChg chg="mod">
          <ac:chgData name="Amal Ibrahim" userId="21360230-3270-4e7f-8d31-34aba1ad7fe6" providerId="ADAL" clId="{01D42B8F-4FFC-4FB9-9918-C8A44E8E1E59}" dt="2020-03-27T10:38:23.266" v="572" actId="1076"/>
          <ac:picMkLst>
            <pc:docMk/>
            <pc:sldMk cId="144546624" sldId="293"/>
            <ac:picMk id="2" creationId="{00000000-0000-0000-0000-000000000000}"/>
          </ac:picMkLst>
        </pc:picChg>
        <pc:picChg chg="del">
          <ac:chgData name="Amal Ibrahim" userId="21360230-3270-4e7f-8d31-34aba1ad7fe6" providerId="ADAL" clId="{01D42B8F-4FFC-4FB9-9918-C8A44E8E1E59}" dt="2020-03-27T10:45:07.687" v="729" actId="478"/>
          <ac:picMkLst>
            <pc:docMk/>
            <pc:sldMk cId="144546624" sldId="293"/>
            <ac:picMk id="6" creationId="{00000000-0000-0000-0000-000000000000}"/>
          </ac:picMkLst>
        </pc:picChg>
      </pc:sldChg>
      <pc:sldChg chg="addSp delSp modSp add">
        <pc:chgData name="Amal Ibrahim" userId="21360230-3270-4e7f-8d31-34aba1ad7fe6" providerId="ADAL" clId="{01D42B8F-4FFC-4FB9-9918-C8A44E8E1E59}" dt="2020-03-27T11:31:21.616" v="1625" actId="478"/>
        <pc:sldMkLst>
          <pc:docMk/>
          <pc:sldMk cId="3262597122" sldId="619"/>
        </pc:sldMkLst>
        <pc:spChg chg="add del mod">
          <ac:chgData name="Amal Ibrahim" userId="21360230-3270-4e7f-8d31-34aba1ad7fe6" providerId="ADAL" clId="{01D42B8F-4FFC-4FB9-9918-C8A44E8E1E59}" dt="2020-03-27T11:31:21.616" v="1625" actId="478"/>
          <ac:spMkLst>
            <pc:docMk/>
            <pc:sldMk cId="3262597122" sldId="619"/>
            <ac:spMk id="9" creationId="{9CEF8086-D2D0-4456-BC5F-ABFDC00F06FF}"/>
          </ac:spMkLst>
        </pc:spChg>
      </pc:sldChg>
      <pc:sldChg chg="add">
        <pc:chgData name="Amal Ibrahim" userId="21360230-3270-4e7f-8d31-34aba1ad7fe6" providerId="ADAL" clId="{01D42B8F-4FFC-4FB9-9918-C8A44E8E1E59}" dt="2020-03-27T11:14:05.037" v="1433"/>
        <pc:sldMkLst>
          <pc:docMk/>
          <pc:sldMk cId="3837576364" sldId="620"/>
        </pc:sldMkLst>
      </pc:sldChg>
    </pc:docChg>
  </pc:docChgLst>
  <pc:docChgLst>
    <pc:chgData name="Amal Ibrahim" userId="21360230-3270-4e7f-8d31-34aba1ad7fe6" providerId="ADAL" clId="{38FFE048-B710-43EF-8F5A-FA9C48124E36}"/>
    <pc:docChg chg="undo custSel addSld delSld modSld sldOrd">
      <pc:chgData name="Amal Ibrahim" userId="21360230-3270-4e7f-8d31-34aba1ad7fe6" providerId="ADAL" clId="{38FFE048-B710-43EF-8F5A-FA9C48124E36}" dt="2020-04-06T08:23:06.224" v="1207" actId="20577"/>
      <pc:docMkLst>
        <pc:docMk/>
      </pc:docMkLst>
      <pc:sldChg chg="ord">
        <pc:chgData name="Amal Ibrahim" userId="21360230-3270-4e7f-8d31-34aba1ad7fe6" providerId="ADAL" clId="{38FFE048-B710-43EF-8F5A-FA9C48124E36}" dt="2020-04-06T07:04:11.631" v="1087"/>
        <pc:sldMkLst>
          <pc:docMk/>
          <pc:sldMk cId="4160526589" sldId="261"/>
        </pc:sldMkLst>
      </pc:sldChg>
      <pc:sldChg chg="ord">
        <pc:chgData name="Amal Ibrahim" userId="21360230-3270-4e7f-8d31-34aba1ad7fe6" providerId="ADAL" clId="{38FFE048-B710-43EF-8F5A-FA9C48124E36}" dt="2020-04-04T09:22:09.633" v="1012"/>
        <pc:sldMkLst>
          <pc:docMk/>
          <pc:sldMk cId="2214418631" sldId="267"/>
        </pc:sldMkLst>
      </pc:sldChg>
      <pc:sldChg chg="del ord">
        <pc:chgData name="Amal Ibrahim" userId="21360230-3270-4e7f-8d31-34aba1ad7fe6" providerId="ADAL" clId="{38FFE048-B710-43EF-8F5A-FA9C48124E36}" dt="2020-04-06T07:05:01.599" v="1093" actId="2696"/>
        <pc:sldMkLst>
          <pc:docMk/>
          <pc:sldMk cId="2607776188" sldId="271"/>
        </pc:sldMkLst>
      </pc:sldChg>
      <pc:sldChg chg="modSp">
        <pc:chgData name="Amal Ibrahim" userId="21360230-3270-4e7f-8d31-34aba1ad7fe6" providerId="ADAL" clId="{38FFE048-B710-43EF-8F5A-FA9C48124E36}" dt="2020-04-03T16:16:58.806" v="1004" actId="1076"/>
        <pc:sldMkLst>
          <pc:docMk/>
          <pc:sldMk cId="125224250" sldId="287"/>
        </pc:sldMkLst>
        <pc:picChg chg="mod">
          <ac:chgData name="Amal Ibrahim" userId="21360230-3270-4e7f-8d31-34aba1ad7fe6" providerId="ADAL" clId="{38FFE048-B710-43EF-8F5A-FA9C48124E36}" dt="2020-04-03T16:16:58.806" v="1004" actId="1076"/>
          <ac:picMkLst>
            <pc:docMk/>
            <pc:sldMk cId="125224250" sldId="287"/>
            <ac:picMk id="2" creationId="{513DAD3B-9989-471C-928D-5C927FD8B01B}"/>
          </ac:picMkLst>
        </pc:picChg>
      </pc:sldChg>
      <pc:sldChg chg="addSp modSp">
        <pc:chgData name="Amal Ibrahim" userId="21360230-3270-4e7f-8d31-34aba1ad7fe6" providerId="ADAL" clId="{38FFE048-B710-43EF-8F5A-FA9C48124E36}" dt="2020-04-06T08:11:24.199" v="1159" actId="255"/>
        <pc:sldMkLst>
          <pc:docMk/>
          <pc:sldMk cId="2617949299" sldId="291"/>
        </pc:sldMkLst>
        <pc:spChg chg="add mod">
          <ac:chgData name="Amal Ibrahim" userId="21360230-3270-4e7f-8d31-34aba1ad7fe6" providerId="ADAL" clId="{38FFE048-B710-43EF-8F5A-FA9C48124E36}" dt="2020-04-06T08:11:24.199" v="1159" actId="255"/>
          <ac:spMkLst>
            <pc:docMk/>
            <pc:sldMk cId="2617949299" sldId="291"/>
            <ac:spMk id="2" creationId="{EDBA7294-BD14-4B40-846A-753C92705254}"/>
          </ac:spMkLst>
        </pc:spChg>
        <pc:graphicFrameChg chg="modGraphic">
          <ac:chgData name="Amal Ibrahim" userId="21360230-3270-4e7f-8d31-34aba1ad7fe6" providerId="ADAL" clId="{38FFE048-B710-43EF-8F5A-FA9C48124E36}" dt="2020-04-06T08:10:08.357" v="1138" actId="20577"/>
          <ac:graphicFrameMkLst>
            <pc:docMk/>
            <pc:sldMk cId="2617949299" sldId="291"/>
            <ac:graphicFrameMk id="5" creationId="{00000000-0000-0000-0000-000000000000}"/>
          </ac:graphicFrameMkLst>
        </pc:graphicFrameChg>
      </pc:sldChg>
      <pc:sldChg chg="modSp">
        <pc:chgData name="Amal Ibrahim" userId="21360230-3270-4e7f-8d31-34aba1ad7fe6" providerId="ADAL" clId="{38FFE048-B710-43EF-8F5A-FA9C48124E36}" dt="2020-04-06T07:41:27.902" v="1107" actId="20577"/>
        <pc:sldMkLst>
          <pc:docMk/>
          <pc:sldMk cId="144546624" sldId="293"/>
        </pc:sldMkLst>
        <pc:spChg chg="mod">
          <ac:chgData name="Amal Ibrahim" userId="21360230-3270-4e7f-8d31-34aba1ad7fe6" providerId="ADAL" clId="{38FFE048-B710-43EF-8F5A-FA9C48124E36}" dt="2020-04-06T07:41:27.902" v="1107" actId="20577"/>
          <ac:spMkLst>
            <pc:docMk/>
            <pc:sldMk cId="144546624" sldId="293"/>
            <ac:spMk id="3" creationId="{4DCC0888-41A0-43EA-BD90-0F7F2D60D175}"/>
          </ac:spMkLst>
        </pc:spChg>
      </pc:sldChg>
      <pc:sldChg chg="modSp">
        <pc:chgData name="Amal Ibrahim" userId="21360230-3270-4e7f-8d31-34aba1ad7fe6" providerId="ADAL" clId="{38FFE048-B710-43EF-8F5A-FA9C48124E36}" dt="2020-04-06T08:23:06.224" v="1207" actId="20577"/>
        <pc:sldMkLst>
          <pc:docMk/>
          <pc:sldMk cId="1709051783" sldId="295"/>
        </pc:sldMkLst>
        <pc:spChg chg="mod">
          <ac:chgData name="Amal Ibrahim" userId="21360230-3270-4e7f-8d31-34aba1ad7fe6" providerId="ADAL" clId="{38FFE048-B710-43EF-8F5A-FA9C48124E36}" dt="2020-04-06T08:23:06.224" v="1207" actId="20577"/>
          <ac:spMkLst>
            <pc:docMk/>
            <pc:sldMk cId="1709051783" sldId="295"/>
            <ac:spMk id="6" creationId="{3FC1875F-BEBA-48E4-9EBB-63E3B07D7170}"/>
          </ac:spMkLst>
        </pc:spChg>
      </pc:sldChg>
      <pc:sldChg chg="modSp">
        <pc:chgData name="Amal Ibrahim" userId="21360230-3270-4e7f-8d31-34aba1ad7fe6" providerId="ADAL" clId="{38FFE048-B710-43EF-8F5A-FA9C48124E36}" dt="2020-04-06T08:21:12.913" v="1182" actId="20577"/>
        <pc:sldMkLst>
          <pc:docMk/>
          <pc:sldMk cId="3837576364" sldId="620"/>
        </pc:sldMkLst>
        <pc:spChg chg="mod">
          <ac:chgData name="Amal Ibrahim" userId="21360230-3270-4e7f-8d31-34aba1ad7fe6" providerId="ADAL" clId="{38FFE048-B710-43EF-8F5A-FA9C48124E36}" dt="2020-04-06T08:21:12.913" v="1182" actId="20577"/>
          <ac:spMkLst>
            <pc:docMk/>
            <pc:sldMk cId="3837576364" sldId="620"/>
            <ac:spMk id="22" creationId="{00000000-0000-0000-0000-000000000000}"/>
          </ac:spMkLst>
        </pc:spChg>
      </pc:sldChg>
      <pc:sldChg chg="addSp modSp add del">
        <pc:chgData name="Amal Ibrahim" userId="21360230-3270-4e7f-8d31-34aba1ad7fe6" providerId="ADAL" clId="{38FFE048-B710-43EF-8F5A-FA9C48124E36}" dt="2020-04-06T07:04:55.385" v="1092" actId="255"/>
        <pc:sldMkLst>
          <pc:docMk/>
          <pc:sldMk cId="3499928411" sldId="623"/>
        </pc:sldMkLst>
        <pc:spChg chg="add mod">
          <ac:chgData name="Amal Ibrahim" userId="21360230-3270-4e7f-8d31-34aba1ad7fe6" providerId="ADAL" clId="{38FFE048-B710-43EF-8F5A-FA9C48124E36}" dt="2020-04-06T07:04:55.385" v="1092" actId="255"/>
          <ac:spMkLst>
            <pc:docMk/>
            <pc:sldMk cId="3499928411" sldId="623"/>
            <ac:spMk id="2" creationId="{2323009D-C97D-4C69-994D-37C1A26A88AA}"/>
          </ac:spMkLst>
        </pc:spChg>
        <pc:spChg chg="mod">
          <ac:chgData name="Amal Ibrahim" userId="21360230-3270-4e7f-8d31-34aba1ad7fe6" providerId="ADAL" clId="{38FFE048-B710-43EF-8F5A-FA9C48124E36}" dt="2020-04-06T07:04:38.905" v="1091" actId="20577"/>
          <ac:spMkLst>
            <pc:docMk/>
            <pc:sldMk cId="3499928411" sldId="623"/>
            <ac:spMk id="6" creationId="{2ED89E2A-812B-4CD7-BE58-89D4A6722A14}"/>
          </ac:spMkLst>
        </pc:spChg>
      </pc:sldChg>
    </pc:docChg>
  </pc:docChgLst>
  <pc:docChgLst>
    <pc:chgData name="Amal Ibrahim" userId="21360230-3270-4e7f-8d31-34aba1ad7fe6" providerId="ADAL" clId="{76B5DCA2-F51C-4BEA-9E0A-C341C2DB27EB}"/>
    <pc:docChg chg="delSld modSld sldOrd">
      <pc:chgData name="Amal Ibrahim" userId="21360230-3270-4e7f-8d31-34aba1ad7fe6" providerId="ADAL" clId="{76B5DCA2-F51C-4BEA-9E0A-C341C2DB27EB}" dt="2020-04-06T09:56:15.202" v="20" actId="2696"/>
      <pc:docMkLst>
        <pc:docMk/>
      </pc:docMkLst>
      <pc:sldChg chg="ord">
        <pc:chgData name="Amal Ibrahim" userId="21360230-3270-4e7f-8d31-34aba1ad7fe6" providerId="ADAL" clId="{76B5DCA2-F51C-4BEA-9E0A-C341C2DB27EB}" dt="2020-04-06T09:55:24.147" v="2"/>
        <pc:sldMkLst>
          <pc:docMk/>
          <pc:sldMk cId="2103151844" sldId="262"/>
        </pc:sldMkLst>
      </pc:sldChg>
      <pc:sldChg chg="del">
        <pc:chgData name="Amal Ibrahim" userId="21360230-3270-4e7f-8d31-34aba1ad7fe6" providerId="ADAL" clId="{76B5DCA2-F51C-4BEA-9E0A-C341C2DB27EB}" dt="2020-04-06T09:56:00.621" v="15" actId="2696"/>
        <pc:sldMkLst>
          <pc:docMk/>
          <pc:sldMk cId="128700514" sldId="263"/>
        </pc:sldMkLst>
      </pc:sldChg>
      <pc:sldChg chg="del">
        <pc:chgData name="Amal Ibrahim" userId="21360230-3270-4e7f-8d31-34aba1ad7fe6" providerId="ADAL" clId="{76B5DCA2-F51C-4BEA-9E0A-C341C2DB27EB}" dt="2020-04-06T09:55:58.940" v="14" actId="2696"/>
        <pc:sldMkLst>
          <pc:docMk/>
          <pc:sldMk cId="2742410324" sldId="264"/>
        </pc:sldMkLst>
      </pc:sldChg>
      <pc:sldChg chg="del">
        <pc:chgData name="Amal Ibrahim" userId="21360230-3270-4e7f-8d31-34aba1ad7fe6" providerId="ADAL" clId="{76B5DCA2-F51C-4BEA-9E0A-C341C2DB27EB}" dt="2020-04-06T09:55:57.286" v="13" actId="2696"/>
        <pc:sldMkLst>
          <pc:docMk/>
          <pc:sldMk cId="4159362014" sldId="265"/>
        </pc:sldMkLst>
      </pc:sldChg>
      <pc:sldChg chg="del">
        <pc:chgData name="Amal Ibrahim" userId="21360230-3270-4e7f-8d31-34aba1ad7fe6" providerId="ADAL" clId="{76B5DCA2-F51C-4BEA-9E0A-C341C2DB27EB}" dt="2020-04-06T09:55:51.784" v="10" actId="2696"/>
        <pc:sldMkLst>
          <pc:docMk/>
          <pc:sldMk cId="1814621706" sldId="268"/>
        </pc:sldMkLst>
      </pc:sldChg>
      <pc:sldChg chg="del">
        <pc:chgData name="Amal Ibrahim" userId="21360230-3270-4e7f-8d31-34aba1ad7fe6" providerId="ADAL" clId="{76B5DCA2-F51C-4BEA-9E0A-C341C2DB27EB}" dt="2020-04-06T09:55:49.893" v="9" actId="2696"/>
        <pc:sldMkLst>
          <pc:docMk/>
          <pc:sldMk cId="2787184631" sldId="269"/>
        </pc:sldMkLst>
      </pc:sldChg>
      <pc:sldChg chg="del">
        <pc:chgData name="Amal Ibrahim" userId="21360230-3270-4e7f-8d31-34aba1ad7fe6" providerId="ADAL" clId="{76B5DCA2-F51C-4BEA-9E0A-C341C2DB27EB}" dt="2020-04-06T09:55:48.118" v="8" actId="2696"/>
        <pc:sldMkLst>
          <pc:docMk/>
          <pc:sldMk cId="2437577297" sldId="270"/>
        </pc:sldMkLst>
      </pc:sldChg>
      <pc:sldChg chg="del">
        <pc:chgData name="Amal Ibrahim" userId="21360230-3270-4e7f-8d31-34aba1ad7fe6" providerId="ADAL" clId="{76B5DCA2-F51C-4BEA-9E0A-C341C2DB27EB}" dt="2020-04-06T09:55:53.713" v="11" actId="2696"/>
        <pc:sldMkLst>
          <pc:docMk/>
          <pc:sldMk cId="3388402422" sldId="273"/>
        </pc:sldMkLst>
      </pc:sldChg>
      <pc:sldChg chg="del">
        <pc:chgData name="Amal Ibrahim" userId="21360230-3270-4e7f-8d31-34aba1ad7fe6" providerId="ADAL" clId="{76B5DCA2-F51C-4BEA-9E0A-C341C2DB27EB}" dt="2020-04-06T09:55:42.748" v="5" actId="2696"/>
        <pc:sldMkLst>
          <pc:docMk/>
          <pc:sldMk cId="0" sldId="280"/>
        </pc:sldMkLst>
      </pc:sldChg>
      <pc:sldChg chg="del">
        <pc:chgData name="Amal Ibrahim" userId="21360230-3270-4e7f-8d31-34aba1ad7fe6" providerId="ADAL" clId="{76B5DCA2-F51C-4BEA-9E0A-C341C2DB27EB}" dt="2020-04-06T09:56:12.110" v="19" actId="2696"/>
        <pc:sldMkLst>
          <pc:docMk/>
          <pc:sldMk cId="1709051783" sldId="295"/>
        </pc:sldMkLst>
      </pc:sldChg>
      <pc:sldChg chg="del">
        <pc:chgData name="Amal Ibrahim" userId="21360230-3270-4e7f-8d31-34aba1ad7fe6" providerId="ADAL" clId="{76B5DCA2-F51C-4BEA-9E0A-C341C2DB27EB}" dt="2020-04-06T09:56:02.634" v="16" actId="2696"/>
        <pc:sldMkLst>
          <pc:docMk/>
          <pc:sldMk cId="1693599618" sldId="302"/>
        </pc:sldMkLst>
      </pc:sldChg>
      <pc:sldChg chg="del">
        <pc:chgData name="Amal Ibrahim" userId="21360230-3270-4e7f-8d31-34aba1ad7fe6" providerId="ADAL" clId="{76B5DCA2-F51C-4BEA-9E0A-C341C2DB27EB}" dt="2020-04-06T09:55:44.552" v="6" actId="2696"/>
        <pc:sldMkLst>
          <pc:docMk/>
          <pc:sldMk cId="0" sldId="321"/>
        </pc:sldMkLst>
      </pc:sldChg>
      <pc:sldChg chg="del">
        <pc:chgData name="Amal Ibrahim" userId="21360230-3270-4e7f-8d31-34aba1ad7fe6" providerId="ADAL" clId="{76B5DCA2-F51C-4BEA-9E0A-C341C2DB27EB}" dt="2020-04-06T09:55:46.373" v="7" actId="2696"/>
        <pc:sldMkLst>
          <pc:docMk/>
          <pc:sldMk cId="1575093052" sldId="341"/>
        </pc:sldMkLst>
      </pc:sldChg>
      <pc:sldChg chg="del ord">
        <pc:chgData name="Amal Ibrahim" userId="21360230-3270-4e7f-8d31-34aba1ad7fe6" providerId="ADAL" clId="{76B5DCA2-F51C-4BEA-9E0A-C341C2DB27EB}" dt="2020-04-06T09:56:15.202" v="20" actId="2696"/>
        <pc:sldMkLst>
          <pc:docMk/>
          <pc:sldMk cId="1957042570" sldId="622"/>
        </pc:sldMkLst>
      </pc:sldChg>
      <pc:sldChg chg="del">
        <pc:chgData name="Amal Ibrahim" userId="21360230-3270-4e7f-8d31-34aba1ad7fe6" providerId="ADAL" clId="{76B5DCA2-F51C-4BEA-9E0A-C341C2DB27EB}" dt="2020-04-06T09:56:04.522" v="17" actId="2696"/>
        <pc:sldMkLst>
          <pc:docMk/>
          <pc:sldMk cId="1574651193" sldId="624"/>
        </pc:sldMkLst>
      </pc:sldChg>
      <pc:sldChg chg="del">
        <pc:chgData name="Amal Ibrahim" userId="21360230-3270-4e7f-8d31-34aba1ad7fe6" providerId="ADAL" clId="{76B5DCA2-F51C-4BEA-9E0A-C341C2DB27EB}" dt="2020-04-06T09:55:40.934" v="4" actId="2696"/>
        <pc:sldMkLst>
          <pc:docMk/>
          <pc:sldMk cId="1733487941" sldId="625"/>
        </pc:sldMkLst>
      </pc:sldChg>
      <pc:sldChg chg="del">
        <pc:chgData name="Amal Ibrahim" userId="21360230-3270-4e7f-8d31-34aba1ad7fe6" providerId="ADAL" clId="{76B5DCA2-F51C-4BEA-9E0A-C341C2DB27EB}" dt="2020-04-06T09:56:06.416" v="18" actId="2696"/>
        <pc:sldMkLst>
          <pc:docMk/>
          <pc:sldMk cId="1055172339" sldId="626"/>
        </pc:sldMkLst>
      </pc:sldChg>
      <pc:sldChg chg="del">
        <pc:chgData name="Amal Ibrahim" userId="21360230-3270-4e7f-8d31-34aba1ad7fe6" providerId="ADAL" clId="{76B5DCA2-F51C-4BEA-9E0A-C341C2DB27EB}" dt="2020-04-06T09:55:55.515" v="12" actId="2696"/>
        <pc:sldMkLst>
          <pc:docMk/>
          <pc:sldMk cId="1657004989" sldId="627"/>
        </pc:sldMkLst>
      </pc:sldChg>
      <pc:sldChg chg="del">
        <pc:chgData name="Amal Ibrahim" userId="21360230-3270-4e7f-8d31-34aba1ad7fe6" providerId="ADAL" clId="{76B5DCA2-F51C-4BEA-9E0A-C341C2DB27EB}" dt="2020-04-06T09:55:36.990" v="3" actId="2696"/>
        <pc:sldMkLst>
          <pc:docMk/>
          <pc:sldMk cId="4000391251" sldId="6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8D3E1FE1-D334-44CC-B013-AF0BB391DBBA}" type="datetimeFigureOut">
              <a:rPr lang="ar-AE" smtClean="0"/>
              <a:t>06/09/1441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CF521C53-D837-4F88-96A4-951919215CB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9455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AE" dirty="0"/>
              <a:t>يشاهد المتعلم الفيديو و يجيب عن الأسئلة في الصفحة التالية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7B47A-271C-4716-AA99-1477114240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3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21C53-D837-4F88-96A4-951919215CBC}" type="slidenum">
              <a:rPr lang="ar-AE" smtClean="0"/>
              <a:t>15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33074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21C53-D837-4F88-96A4-951919215CBC}" type="slidenum">
              <a:rPr lang="ar-AE" smtClean="0"/>
              <a:t>16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3986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BDD-6EE5-4651-84D5-315701FFA596}" type="datetimeFigureOut">
              <a:rPr lang="ar-AE" smtClean="0"/>
              <a:t>06/09/1441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23C5541-57CD-45A7-A73D-82E4E58A7612}" type="slidenum">
              <a:rPr lang="ar-AE" smtClean="0"/>
              <a:t>‹#›</a:t>
            </a:fld>
            <a:endParaRPr lang="ar-A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23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BDD-6EE5-4651-84D5-315701FFA596}" type="datetimeFigureOut">
              <a:rPr lang="ar-AE" smtClean="0"/>
              <a:t>06/09/1441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5541-57CD-45A7-A73D-82E4E58A7612}" type="slidenum">
              <a:rPr lang="ar-AE" smtClean="0"/>
              <a:t>‹#›</a:t>
            </a:fld>
            <a:endParaRPr lang="ar-A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41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BDD-6EE5-4651-84D5-315701FFA596}" type="datetimeFigureOut">
              <a:rPr lang="ar-AE" smtClean="0"/>
              <a:t>06/09/1441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5541-57CD-45A7-A73D-82E4E58A7612}" type="slidenum">
              <a:rPr lang="ar-AE" smtClean="0"/>
              <a:t>‹#›</a:t>
            </a:fld>
            <a:endParaRPr lang="ar-A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63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BDD-6EE5-4651-84D5-315701FFA596}" type="datetimeFigureOut">
              <a:rPr lang="ar-AE" smtClean="0"/>
              <a:t>06/09/1441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5541-57CD-45A7-A73D-82E4E58A7612}" type="slidenum">
              <a:rPr lang="ar-AE" smtClean="0"/>
              <a:t>‹#›</a:t>
            </a:fld>
            <a:endParaRPr lang="ar-A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677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BDD-6EE5-4651-84D5-315701FFA596}" type="datetimeFigureOut">
              <a:rPr lang="ar-AE" smtClean="0"/>
              <a:t>06/09/1441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5541-57CD-45A7-A73D-82E4E58A7612}" type="slidenum">
              <a:rPr lang="ar-AE" smtClean="0"/>
              <a:t>‹#›</a:t>
            </a:fld>
            <a:endParaRPr lang="ar-A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90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BDD-6EE5-4651-84D5-315701FFA596}" type="datetimeFigureOut">
              <a:rPr lang="ar-AE" smtClean="0"/>
              <a:t>06/09/1441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5541-57CD-45A7-A73D-82E4E58A7612}" type="slidenum">
              <a:rPr lang="ar-AE" smtClean="0"/>
              <a:t>‹#›</a:t>
            </a:fld>
            <a:endParaRPr lang="ar-A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915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BDD-6EE5-4651-84D5-315701FFA596}" type="datetimeFigureOut">
              <a:rPr lang="ar-AE" smtClean="0"/>
              <a:t>06/09/1441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5541-57CD-45A7-A73D-82E4E58A7612}" type="slidenum">
              <a:rPr lang="ar-AE" smtClean="0"/>
              <a:t>‹#›</a:t>
            </a:fld>
            <a:endParaRPr lang="ar-A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79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BDD-6EE5-4651-84D5-315701FFA596}" type="datetimeFigureOut">
              <a:rPr lang="ar-AE" smtClean="0"/>
              <a:t>06/09/1441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5541-57CD-45A7-A73D-82E4E58A7612}" type="slidenum">
              <a:rPr lang="ar-AE" smtClean="0"/>
              <a:t>‹#›</a:t>
            </a:fld>
            <a:endParaRPr lang="ar-A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28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BDD-6EE5-4651-84D5-315701FFA596}" type="datetimeFigureOut">
              <a:rPr lang="ar-AE" smtClean="0"/>
              <a:t>06/09/1441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5541-57CD-45A7-A73D-82E4E58A761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7243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BDD-6EE5-4651-84D5-315701FFA596}" type="datetimeFigureOut">
              <a:rPr lang="ar-AE" smtClean="0"/>
              <a:t>06/09/1441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5541-57CD-45A7-A73D-82E4E58A7612}" type="slidenum">
              <a:rPr lang="ar-AE" smtClean="0"/>
              <a:t>‹#›</a:t>
            </a:fld>
            <a:endParaRPr lang="ar-A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10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F91EBDD-6EE5-4651-84D5-315701FFA596}" type="datetimeFigureOut">
              <a:rPr lang="ar-AE" smtClean="0"/>
              <a:t>06/09/1441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5541-57CD-45A7-A73D-82E4E58A7612}" type="slidenum">
              <a:rPr lang="ar-AE" smtClean="0"/>
              <a:t>‹#›</a:t>
            </a:fld>
            <a:endParaRPr lang="ar-A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35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1EBDD-6EE5-4651-84D5-315701FFA596}" type="datetimeFigureOut">
              <a:rPr lang="ar-AE" smtClean="0"/>
              <a:t>06/09/1441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23C5541-57CD-45A7-A73D-82E4E58A7612}" type="slidenum">
              <a:rPr lang="ar-AE" smtClean="0"/>
              <a:t>‹#›</a:t>
            </a:fld>
            <a:endParaRPr lang="ar-A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52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room, computer, table&#10;&#10;Description automatically generated">
            <a:extLst>
              <a:ext uri="{FF2B5EF4-FFF2-40B4-BE49-F238E27FC236}">
                <a16:creationId xmlns:a16="http://schemas.microsoft.com/office/drawing/2014/main" id="{E1E07F47-0DC4-4266-8D1C-0CED54C79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38"/>
          <a:stretch/>
        </p:blipFill>
        <p:spPr>
          <a:xfrm>
            <a:off x="0" y="562"/>
            <a:ext cx="121920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0AAD6-E578-4C8D-8FA3-BB13165A6EBB}"/>
              </a:ext>
            </a:extLst>
          </p:cNvPr>
          <p:cNvSpPr txBox="1"/>
          <p:nvPr/>
        </p:nvSpPr>
        <p:spPr>
          <a:xfrm>
            <a:off x="3851564" y="2397165"/>
            <a:ext cx="6094655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endParaRPr lang="ar-AE" sz="36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ar-AE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اليوم</a:t>
            </a:r>
            <a:r>
              <a:rPr lang="ar-AE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الأحد</a:t>
            </a:r>
          </a:p>
          <a:p>
            <a:pPr algn="r">
              <a:lnSpc>
                <a:spcPct val="150000"/>
              </a:lnSpc>
            </a:pPr>
            <a:r>
              <a:rPr lang="ar-AE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التاريخ</a:t>
            </a:r>
            <a:r>
              <a:rPr lang="ar-AE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2020/4/26م</a:t>
            </a:r>
          </a:p>
          <a:p>
            <a:pPr algn="r">
              <a:lnSpc>
                <a:spcPct val="150000"/>
              </a:lnSpc>
            </a:pPr>
            <a:r>
              <a:rPr lang="ar-AE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المادة</a:t>
            </a:r>
            <a:r>
              <a:rPr lang="ar-AE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اللغة العربية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391" y="1954053"/>
            <a:ext cx="1213209" cy="88622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05D3B421-DEC8-4CD8-B699-D5CA38EE0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385" y="2073999"/>
            <a:ext cx="3095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AE" altLang="en-US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مدرسة الشارقة الدولية  الخاصة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AE" altLang="en-US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الصف :الثاني الابتدائي</a:t>
            </a:r>
            <a:r>
              <a:rPr lang="ar-AE" altLang="en-US" sz="1800" b="1" dirty="0"/>
              <a:t> </a:t>
            </a:r>
            <a:endParaRPr lang="en-US" altLang="en-US" sz="1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4466" t="59844" r="48340" b="32281"/>
          <a:stretch/>
        </p:blipFill>
        <p:spPr>
          <a:xfrm>
            <a:off x="2082726" y="1830494"/>
            <a:ext cx="1751856" cy="10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10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297" t="12829" r="44023" b="11513"/>
          <a:stretch/>
        </p:blipFill>
        <p:spPr>
          <a:xfrm>
            <a:off x="0" y="0"/>
            <a:ext cx="11995484" cy="631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35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740" t="15148" r="41278" b="43216"/>
          <a:stretch/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675" y="609084"/>
            <a:ext cx="1876425" cy="94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2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837" t="62419" r="12967" b="12510"/>
          <a:stretch/>
        </p:blipFill>
        <p:spPr>
          <a:xfrm>
            <a:off x="445168" y="84221"/>
            <a:ext cx="11502190" cy="565419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2487E10-5EBC-4221-9DCC-EBF9B474168F}"/>
              </a:ext>
            </a:extLst>
          </p:cNvPr>
          <p:cNvSpPr txBox="1">
            <a:spLocks/>
          </p:cNvSpPr>
          <p:nvPr/>
        </p:nvSpPr>
        <p:spPr>
          <a:xfrm>
            <a:off x="6388768" y="4451684"/>
            <a:ext cx="5133362" cy="11417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dirty="0">
                <a:solidFill>
                  <a:schemeClr val="tx1"/>
                </a:solidFill>
                <a:highlight>
                  <a:srgbClr val="FFFF00"/>
                </a:highlight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الْفِكْرَة الرَّئيسَة للأبْيات </a:t>
            </a:r>
            <a:r>
              <a:rPr lang="ar-AE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: أَهمية التَّعاون </a:t>
            </a:r>
            <a:endParaRPr lang="en-US" dirty="0">
              <a:solidFill>
                <a:schemeClr val="tx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633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09" t="11875" r="41532" b="45804"/>
          <a:stretch/>
        </p:blipFill>
        <p:spPr>
          <a:xfrm>
            <a:off x="195943" y="156754"/>
            <a:ext cx="11639006" cy="649670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5005136" y="1022684"/>
            <a:ext cx="1215190" cy="517358"/>
          </a:xfrm>
          <a:prstGeom prst="round2Diag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الشّاعِرُ</a:t>
            </a:r>
            <a:endParaRPr lang="en-US" sz="3200" b="1" dirty="0"/>
          </a:p>
        </p:txBody>
      </p:sp>
      <p:sp>
        <p:nvSpPr>
          <p:cNvPr id="5" name="Round Diagonal Corner Rectangle 4"/>
          <p:cNvSpPr/>
          <p:nvPr/>
        </p:nvSpPr>
        <p:spPr>
          <a:xfrm>
            <a:off x="2334126" y="1540042"/>
            <a:ext cx="3278605" cy="517358"/>
          </a:xfrm>
          <a:prstGeom prst="round2Diag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bg1"/>
                </a:solidFill>
              </a:rPr>
              <a:t>لِكَي تُساعِدْها</a:t>
            </a:r>
            <a:r>
              <a:rPr lang="ar-AE" sz="3200" b="1" dirty="0"/>
              <a:t>.</a:t>
            </a:r>
            <a:endParaRPr lang="en-US" sz="3200" b="1" dirty="0"/>
          </a:p>
        </p:txBody>
      </p:sp>
      <p:sp>
        <p:nvSpPr>
          <p:cNvPr id="6" name="Round Diagonal Corner Rectangle 5"/>
          <p:cNvSpPr/>
          <p:nvPr/>
        </p:nvSpPr>
        <p:spPr>
          <a:xfrm>
            <a:off x="4800256" y="2147293"/>
            <a:ext cx="1215190" cy="517358"/>
          </a:xfrm>
          <a:prstGeom prst="round2Diag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bg1"/>
                </a:solidFill>
              </a:rPr>
              <a:t>بِالْحِبالِ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094874" y="2754544"/>
            <a:ext cx="4312977" cy="517358"/>
          </a:xfrm>
          <a:prstGeom prst="round2Diag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bg1"/>
                </a:solidFill>
              </a:rPr>
              <a:t>أنَّ الْخَيْرَ يَأْتي بِالْوِصال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2334126" y="3451688"/>
            <a:ext cx="2558716" cy="517358"/>
          </a:xfrm>
          <a:prstGeom prst="round2Diag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bg1"/>
                </a:solidFill>
              </a:rPr>
              <a:t>الاتّحادُ قُوّةٌ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7048498" y="5311944"/>
            <a:ext cx="1215190" cy="517358"/>
          </a:xfrm>
          <a:prstGeom prst="round2Diag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bg1"/>
                </a:solidFill>
              </a:rPr>
              <a:t>مـالَ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5927557" y="5901492"/>
            <a:ext cx="1215190" cy="517358"/>
          </a:xfrm>
          <a:prstGeom prst="round2Diag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bg1"/>
                </a:solidFill>
              </a:rPr>
              <a:t>تَـذَكَّـر</a:t>
            </a:r>
            <a:r>
              <a:rPr lang="ar-AE" sz="3200" b="1" dirty="0"/>
              <a:t>َ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2688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106" t="45267" r="41333" b="10090"/>
          <a:stretch/>
        </p:blipFill>
        <p:spPr>
          <a:xfrm>
            <a:off x="1" y="195944"/>
            <a:ext cx="11848010" cy="615260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9107905" y="2532649"/>
            <a:ext cx="818148" cy="517358"/>
          </a:xfrm>
          <a:prstGeom prst="round2Diag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9107905" y="2015291"/>
            <a:ext cx="818148" cy="517358"/>
          </a:xfrm>
          <a:prstGeom prst="round2Diag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  <a:endParaRPr lang="en-US" sz="3200" b="1" dirty="0"/>
          </a:p>
        </p:txBody>
      </p:sp>
      <p:sp>
        <p:nvSpPr>
          <p:cNvPr id="5" name="Round Diagonal Corner Rectangle 4"/>
          <p:cNvSpPr/>
          <p:nvPr/>
        </p:nvSpPr>
        <p:spPr>
          <a:xfrm>
            <a:off x="9107905" y="1497933"/>
            <a:ext cx="818148" cy="517358"/>
          </a:xfrm>
          <a:prstGeom prst="round2Diag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  <a:endParaRPr lang="en-US" sz="3200" b="1" dirty="0"/>
          </a:p>
        </p:txBody>
      </p:sp>
      <p:sp>
        <p:nvSpPr>
          <p:cNvPr id="6" name="Round Diagonal Corner Rectangle 5"/>
          <p:cNvSpPr/>
          <p:nvPr/>
        </p:nvSpPr>
        <p:spPr>
          <a:xfrm>
            <a:off x="3272590" y="3832059"/>
            <a:ext cx="6108031" cy="517358"/>
          </a:xfrm>
          <a:prstGeom prst="round2Diag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يَمْشي الْجَمَـلُ فَوْقَ الرِّمالِ بِقُوَّةٍ.</a:t>
            </a:r>
            <a:endParaRPr lang="en-US" sz="4000" b="1" dirty="0"/>
          </a:p>
        </p:txBody>
      </p:sp>
      <p:sp>
        <p:nvSpPr>
          <p:cNvPr id="7" name="Round Diagonal Corner Rectangle 6"/>
          <p:cNvSpPr/>
          <p:nvPr/>
        </p:nvSpPr>
        <p:spPr>
          <a:xfrm>
            <a:off x="3272591" y="4487779"/>
            <a:ext cx="6108030" cy="602525"/>
          </a:xfrm>
          <a:prstGeom prst="round2Diag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>
                <a:solidFill>
                  <a:schemeClr val="tx1"/>
                </a:solidFill>
              </a:rPr>
              <a:t>ثُبِتَتِ </a:t>
            </a:r>
            <a:r>
              <a:rPr lang="ar-AE" sz="4000" b="1" dirty="0">
                <a:solidFill>
                  <a:schemeClr val="tx1"/>
                </a:solidFill>
              </a:rPr>
              <a:t>الخَيْمَةُ بِالْحِبالِ الْقَوِيَّةِ .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6338" y="621039"/>
            <a:ext cx="336632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solidFill>
                  <a:srgbClr val="002060"/>
                </a:solidFill>
              </a:rPr>
              <a:t>مَعاني الْمُفْردات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355824"/>
              </p:ext>
            </p:extLst>
          </p:nvPr>
        </p:nvGraphicFramePr>
        <p:xfrm>
          <a:off x="2015222" y="1466284"/>
          <a:ext cx="8085124" cy="3994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2562">
                  <a:extLst>
                    <a:ext uri="{9D8B030D-6E8A-4147-A177-3AD203B41FA5}">
                      <a16:colId xmlns:a16="http://schemas.microsoft.com/office/drawing/2014/main" val="1552149064"/>
                    </a:ext>
                  </a:extLst>
                </a:gridCol>
                <a:gridCol w="4042562">
                  <a:extLst>
                    <a:ext uri="{9D8B030D-6E8A-4147-A177-3AD203B41FA5}">
                      <a16:colId xmlns:a16="http://schemas.microsoft.com/office/drawing/2014/main" val="34629126"/>
                    </a:ext>
                  </a:extLst>
                </a:gridCol>
              </a:tblGrid>
              <a:tr h="998737">
                <a:tc>
                  <a:txBody>
                    <a:bodyPr/>
                    <a:lstStyle/>
                    <a:p>
                      <a:pPr algn="ctr"/>
                      <a:r>
                        <a:rPr lang="ar-AE" sz="3600" dirty="0"/>
                        <a:t>مَعْناها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600" dirty="0"/>
                        <a:t>الْكَلِمَة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734177"/>
                  </a:ext>
                </a:extLst>
              </a:tr>
              <a:tr h="998737">
                <a:tc>
                  <a:txBody>
                    <a:bodyPr/>
                    <a:lstStyle/>
                    <a:p>
                      <a:pPr algn="ctr"/>
                      <a:r>
                        <a:rPr lang="ar-AE" sz="4400" dirty="0"/>
                        <a:t>تَرَدُّدٍ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dirty="0"/>
                        <a:t>حَيْرَةٍ</a:t>
                      </a:r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889015"/>
                  </a:ext>
                </a:extLst>
              </a:tr>
              <a:tr h="998737">
                <a:tc>
                  <a:txBody>
                    <a:bodyPr/>
                    <a:lstStyle/>
                    <a:p>
                      <a:pPr algn="ctr"/>
                      <a:r>
                        <a:rPr lang="ar-AE" sz="4400" dirty="0"/>
                        <a:t>تُساعِدُها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dirty="0"/>
                        <a:t>تُعينُها</a:t>
                      </a:r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604310"/>
                  </a:ext>
                </a:extLst>
              </a:tr>
              <a:tr h="998737">
                <a:tc>
                  <a:txBody>
                    <a:bodyPr/>
                    <a:lstStyle/>
                    <a:p>
                      <a:pPr algn="ctr"/>
                      <a:r>
                        <a:rPr lang="ar-AE" sz="4400" dirty="0"/>
                        <a:t>انْحَرَفَ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dirty="0"/>
                        <a:t>مال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39286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DBA7294-BD14-4B40-846A-753C92705254}"/>
              </a:ext>
            </a:extLst>
          </p:cNvPr>
          <p:cNvSpPr/>
          <p:nvPr/>
        </p:nvSpPr>
        <p:spPr>
          <a:xfrm>
            <a:off x="9022807" y="163839"/>
            <a:ext cx="277706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/>
              <a:t>عَلَمتني نَملَة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794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6338" y="621039"/>
            <a:ext cx="336632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solidFill>
                  <a:srgbClr val="002060"/>
                </a:solidFill>
              </a:rPr>
              <a:t>معاني المفردات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764866"/>
              </p:ext>
            </p:extLst>
          </p:nvPr>
        </p:nvGraphicFramePr>
        <p:xfrm>
          <a:off x="2015222" y="1466284"/>
          <a:ext cx="8085124" cy="3994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2562">
                  <a:extLst>
                    <a:ext uri="{9D8B030D-6E8A-4147-A177-3AD203B41FA5}">
                      <a16:colId xmlns:a16="http://schemas.microsoft.com/office/drawing/2014/main" val="1552149064"/>
                    </a:ext>
                  </a:extLst>
                </a:gridCol>
                <a:gridCol w="4042562">
                  <a:extLst>
                    <a:ext uri="{9D8B030D-6E8A-4147-A177-3AD203B41FA5}">
                      <a16:colId xmlns:a16="http://schemas.microsoft.com/office/drawing/2014/main" val="34629126"/>
                    </a:ext>
                  </a:extLst>
                </a:gridCol>
              </a:tblGrid>
              <a:tr h="998737">
                <a:tc>
                  <a:txBody>
                    <a:bodyPr/>
                    <a:lstStyle/>
                    <a:p>
                      <a:pPr algn="ctr"/>
                      <a:r>
                        <a:rPr lang="ar-AE" sz="3600" dirty="0"/>
                        <a:t>معناها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600" dirty="0"/>
                        <a:t>الكلمة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734177"/>
                  </a:ext>
                </a:extLst>
              </a:tr>
              <a:tr h="998737">
                <a:tc>
                  <a:txBody>
                    <a:bodyPr/>
                    <a:lstStyle/>
                    <a:p>
                      <a:pPr algn="ctr"/>
                      <a:r>
                        <a:rPr lang="ar-AE" sz="4400" dirty="0"/>
                        <a:t>تَتَمَكَّنا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dirty="0"/>
                        <a:t>تَسْتَطِيعَا</a:t>
                      </a:r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889015"/>
                  </a:ext>
                </a:extLst>
              </a:tr>
              <a:tr h="998737">
                <a:tc>
                  <a:txBody>
                    <a:bodyPr/>
                    <a:lstStyle/>
                    <a:p>
                      <a:pPr algn="ctr"/>
                      <a:r>
                        <a:rPr lang="ar-AE" sz="4400" dirty="0"/>
                        <a:t>مُساعَدَةُ الآخَرين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dirty="0"/>
                        <a:t>التَّعاون</a:t>
                      </a:r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604310"/>
                  </a:ext>
                </a:extLst>
              </a:tr>
              <a:tr h="998737">
                <a:tc>
                  <a:txBody>
                    <a:bodyPr/>
                    <a:lstStyle/>
                    <a:p>
                      <a:pPr algn="ctr"/>
                      <a:r>
                        <a:rPr lang="ar-AE" sz="4400" dirty="0"/>
                        <a:t>القُرْبُ وَالتَّعاوَنُ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4400" dirty="0"/>
                        <a:t>الْوِصال</a:t>
                      </a:r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392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315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 bwMode="auto">
          <a:xfrm>
            <a:off x="7124700" y="957695"/>
            <a:ext cx="2057400" cy="800100"/>
          </a:xfrm>
          <a:prstGeom prst="downArrowCallout">
            <a:avLst/>
          </a:prstGeom>
          <a:solidFill>
            <a:srgbClr val="F5A9E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rtl="1" fontAlgn="base">
              <a:spcBef>
                <a:spcPct val="0"/>
              </a:spcBef>
              <a:spcAft>
                <a:spcPct val="0"/>
              </a:spcAft>
            </a:pPr>
            <a:r>
              <a:rPr lang="ar-EG" sz="3300" b="1" dirty="0">
                <a:latin typeface="Arial" charset="0"/>
                <a:cs typeface="Arial" charset="0"/>
              </a:rPr>
              <a:t>ال</a:t>
            </a:r>
            <a:r>
              <a:rPr lang="ar-AE" sz="3300" b="1" dirty="0">
                <a:latin typeface="Arial" charset="0"/>
                <a:cs typeface="Arial" charset="0"/>
              </a:rPr>
              <a:t>تَّحَدث</a:t>
            </a:r>
            <a:r>
              <a:rPr lang="ar-EG" sz="1350" dirty="0">
                <a:latin typeface="Arial" charset="0"/>
                <a:cs typeface="Arial" charset="0"/>
              </a:rPr>
              <a:t> </a:t>
            </a:r>
            <a:endParaRPr lang="en-US" sz="1350" dirty="0">
              <a:latin typeface="Arial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047569" y="2383816"/>
            <a:ext cx="8332839" cy="70228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defTabSz="685800" rtl="1" fontAlgn="base">
              <a:spcBef>
                <a:spcPct val="0"/>
              </a:spcBef>
              <a:spcAft>
                <a:spcPct val="0"/>
              </a:spcAft>
            </a:pPr>
            <a:r>
              <a:rPr lang="ar-AE" sz="4400" dirty="0">
                <a:latin typeface="Arial" charset="0"/>
                <a:cs typeface="Arial" charset="0"/>
              </a:rPr>
              <a:t>*ما أكثر بيتٍ أعجَبَكَ؟ وَلِماذا اختَرته؟</a:t>
            </a:r>
            <a:endParaRPr lang="en-US" sz="4400" dirty="0">
              <a:latin typeface="Arial" charset="0"/>
              <a:cs typeface="Arial" charset="0"/>
            </a:endParaRPr>
          </a:p>
        </p:txBody>
      </p:sp>
      <p:pic>
        <p:nvPicPr>
          <p:cNvPr id="1026" name="Picture 2" descr="نتيجة بحث الصور عن صندوق بائع الكلمات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600450"/>
            <a:ext cx="5486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xplosion 2 7"/>
          <p:cNvSpPr/>
          <p:nvPr/>
        </p:nvSpPr>
        <p:spPr bwMode="auto">
          <a:xfrm rot="11117884" flipH="1" flipV="1">
            <a:off x="2586139" y="859479"/>
            <a:ext cx="1772675" cy="806242"/>
          </a:xfrm>
          <a:prstGeom prst="irregularSeal2">
            <a:avLst/>
          </a:prstGeom>
          <a:solidFill>
            <a:srgbClr val="EBF888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defTabSz="685800" rtl="1" fontAlgn="base">
              <a:spcBef>
                <a:spcPct val="0"/>
              </a:spcBef>
              <a:spcAft>
                <a:spcPct val="0"/>
              </a:spcAft>
            </a:pPr>
            <a:r>
              <a:rPr lang="ar-AE" sz="1350" dirty="0">
                <a:solidFill>
                  <a:schemeClr val="tx1"/>
                </a:solidFill>
                <a:latin typeface="Arial" charset="0"/>
                <a:cs typeface="Arial" charset="0"/>
              </a:rPr>
              <a:t> 5 دقائق</a:t>
            </a:r>
            <a:endParaRPr lang="en-US" sz="135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11246" r="12508" b="13132"/>
          <a:stretch>
            <a:fillRect/>
          </a:stretch>
        </p:blipFill>
        <p:spPr bwMode="auto">
          <a:xfrm>
            <a:off x="4438650" y="957695"/>
            <a:ext cx="2286000" cy="120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59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C733EBF-DA3D-4479-9B27-B15A355D2CB4}"/>
              </a:ext>
            </a:extLst>
          </p:cNvPr>
          <p:cNvSpPr/>
          <p:nvPr/>
        </p:nvSpPr>
        <p:spPr>
          <a:xfrm>
            <a:off x="5054994" y="4235632"/>
            <a:ext cx="2254478" cy="1517123"/>
          </a:xfrm>
          <a:prstGeom prst="rect">
            <a:avLst/>
          </a:prstGeom>
          <a:noFill/>
          <a:ln w="38100">
            <a:solidFill>
              <a:srgbClr val="92B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Picture 50" descr="A close up of a clip&#10;&#10;Description automatically generated">
            <a:extLst>
              <a:ext uri="{FF2B5EF4-FFF2-40B4-BE49-F238E27FC236}">
                <a16:creationId xmlns:a16="http://schemas.microsoft.com/office/drawing/2014/main" id="{8F5715CB-9C88-44E7-9E0D-84B2E17BB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509206" y="5641753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50C20E3-D6F4-4480-B5E8-483EE5148C07}"/>
              </a:ext>
            </a:extLst>
          </p:cNvPr>
          <p:cNvSpPr/>
          <p:nvPr/>
        </p:nvSpPr>
        <p:spPr>
          <a:xfrm>
            <a:off x="1240903" y="4231774"/>
            <a:ext cx="2254478" cy="1517123"/>
          </a:xfrm>
          <a:prstGeom prst="rect">
            <a:avLst/>
          </a:prstGeom>
          <a:noFill/>
          <a:ln w="38100">
            <a:solidFill>
              <a:srgbClr val="684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 descr="A close up of a clip&#10;&#10;Description automatically generated">
            <a:extLst>
              <a:ext uri="{FF2B5EF4-FFF2-40B4-BE49-F238E27FC236}">
                <a16:creationId xmlns:a16="http://schemas.microsoft.com/office/drawing/2014/main" id="{F3F39B34-E96C-43ED-B8C5-23F1DE09B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95115" y="5637895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D813A67-1EAF-4D2D-AACC-0D5327D59FB9}"/>
              </a:ext>
            </a:extLst>
          </p:cNvPr>
          <p:cNvSpPr/>
          <p:nvPr/>
        </p:nvSpPr>
        <p:spPr>
          <a:xfrm>
            <a:off x="1214179" y="1392340"/>
            <a:ext cx="2254478" cy="1517123"/>
          </a:xfrm>
          <a:prstGeom prst="rect">
            <a:avLst/>
          </a:prstGeom>
          <a:noFill/>
          <a:ln w="38100">
            <a:solidFill>
              <a:srgbClr val="405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Picture 46" descr="A close up of a clip&#10;&#10;Description automatically generated">
            <a:extLst>
              <a:ext uri="{FF2B5EF4-FFF2-40B4-BE49-F238E27FC236}">
                <a16:creationId xmlns:a16="http://schemas.microsoft.com/office/drawing/2014/main" id="{F025BCDD-5410-45DD-87FA-5DF4DC99D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68391" y="2798461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AA6548-3E67-40CA-B39D-EC0A96A1036D}"/>
              </a:ext>
            </a:extLst>
          </p:cNvPr>
          <p:cNvSpPr/>
          <p:nvPr/>
        </p:nvSpPr>
        <p:spPr>
          <a:xfrm>
            <a:off x="5131313" y="1373199"/>
            <a:ext cx="2254478" cy="1517123"/>
          </a:xfrm>
          <a:prstGeom prst="rect">
            <a:avLst/>
          </a:prstGeom>
          <a:noFill/>
          <a:ln w="38100">
            <a:solidFill>
              <a:srgbClr val="E0B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 descr="A close up of a clip&#10;&#10;Description automatically generated">
            <a:extLst>
              <a:ext uri="{FF2B5EF4-FFF2-40B4-BE49-F238E27FC236}">
                <a16:creationId xmlns:a16="http://schemas.microsoft.com/office/drawing/2014/main" id="{46ED4CB0-FC4C-47FA-98F1-98EB1EB83F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585525" y="2779320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6743C78-77B7-45D6-A608-F7B17A39891F}"/>
              </a:ext>
            </a:extLst>
          </p:cNvPr>
          <p:cNvSpPr/>
          <p:nvPr/>
        </p:nvSpPr>
        <p:spPr>
          <a:xfrm>
            <a:off x="8916113" y="1381070"/>
            <a:ext cx="2254478" cy="1517123"/>
          </a:xfrm>
          <a:prstGeom prst="rect">
            <a:avLst/>
          </a:prstGeom>
          <a:noFill/>
          <a:ln w="38100">
            <a:solidFill>
              <a:srgbClr val="915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 descr="A close up of a clip&#10;&#10;Description automatically generated">
            <a:extLst>
              <a:ext uri="{FF2B5EF4-FFF2-40B4-BE49-F238E27FC236}">
                <a16:creationId xmlns:a16="http://schemas.microsoft.com/office/drawing/2014/main" id="{7B3EBB21-6B84-4BEC-A4B7-F31C2BE42F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70325" y="2787191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759D93E1-2798-4514-A8EE-917ECF83D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14" b="83728" l="13018" r="89053">
                        <a14:foregroundMark x1="50296" y1="28698" x2="50296" y2="28698"/>
                        <a14:foregroundMark x1="49704" y1="37870" x2="47041" y2="63905"/>
                        <a14:foregroundMark x1="47041" y1="63905" x2="35503" y2="45562"/>
                        <a14:foregroundMark x1="35503" y1="45562" x2="59172" y2="47929"/>
                        <a14:foregroundMark x1="59172" y1="47929" x2="63609" y2="50592"/>
                        <a14:foregroundMark x1="63609" y1="50592" x2="62130" y2="73669"/>
                        <a14:foregroundMark x1="62130" y1="73669" x2="57396" y2="78107"/>
                        <a14:foregroundMark x1="50888" y1="83728" x2="50888" y2="83728"/>
                        <a14:foregroundMark x1="46450" y1="70118" x2="31361" y2="52663"/>
                        <a14:foregroundMark x1="31361" y1="52663" x2="31361" y2="51183"/>
                        <a14:foregroundMark x1="53254" y1="74556" x2="35503" y2="64497"/>
                        <a14:foregroundMark x1="35503" y1="63905" x2="45266" y2="75148"/>
                        <a14:foregroundMark x1="45266" y1="73669" x2="60059" y2="70710"/>
                        <a14:foregroundMark x1="67160" y1="56805" x2="64793" y2="66568"/>
                        <a14:foregroundMark x1="66568" y1="56213" x2="64201" y2="62722"/>
                        <a14:foregroundMark x1="32544" y1="49408" x2="37870" y2="49408"/>
                        <a14:foregroundMark x1="49704" y1="27219" x2="49704" y2="27219"/>
                        <a14:foregroundMark x1="49704" y1="27219" x2="49704" y2="26627"/>
                        <a14:foregroundMark x1="63018" y1="20118" x2="63018" y2="20118"/>
                        <a14:foregroundMark x1="61834" y1="20118" x2="60651" y2="16864"/>
                        <a14:foregroundMark x1="60651" y1="16864" x2="38166" y2="14793"/>
                        <a14:foregroundMark x1="38166" y1="14793" x2="36686" y2="20118"/>
                        <a14:foregroundMark x1="38462" y1="13905" x2="41124" y2="15089"/>
                        <a14:foregroundMark x1="61834" y1="17456" x2="44675" y2="13314"/>
                        <a14:foregroundMark x1="49704" y1="24852" x2="52663" y2="34024"/>
                        <a14:foregroundMark x1="48817" y1="26036" x2="40533" y2="31657"/>
                        <a14:foregroundMark x1="81361" y1="28698" x2="81361" y2="37278"/>
                        <a14:foregroundMark x1="77811" y1="22485" x2="81953" y2="43195"/>
                        <a14:foregroundMark x1="82544" y1="39053" x2="89349" y2="43195"/>
                        <a14:foregroundMark x1="86982" y1="32249" x2="84911" y2="51183"/>
                        <a14:foregroundMark x1="19527" y1="23077" x2="20118" y2="40828"/>
                        <a14:foregroundMark x1="16568" y1="40828" x2="13018" y2="28107"/>
                        <a14:foregroundMark x1="29882" y1="83728" x2="29882" y2="83728"/>
                        <a14:foregroundMark x1="68639" y1="83728" x2="68639" y2="83728"/>
                        <a14:foregroundMark x1="67160" y1="81657" x2="65976" y2="7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102" r="7926" b="10997"/>
          <a:stretch/>
        </p:blipFill>
        <p:spPr>
          <a:xfrm>
            <a:off x="9275057" y="1415095"/>
            <a:ext cx="1483011" cy="1446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32A8F-FB9C-4AC7-8D49-377DB8B3D819}"/>
              </a:ext>
            </a:extLst>
          </p:cNvPr>
          <p:cNvSpPr txBox="1"/>
          <p:nvPr/>
        </p:nvSpPr>
        <p:spPr>
          <a:xfrm>
            <a:off x="3103400" y="2656373"/>
            <a:ext cx="463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8CA8C-FFB3-456B-A5C1-073B4223DD4F}"/>
              </a:ext>
            </a:extLst>
          </p:cNvPr>
          <p:cNvSpPr txBox="1"/>
          <p:nvPr/>
        </p:nvSpPr>
        <p:spPr>
          <a:xfrm>
            <a:off x="8755746" y="2952108"/>
            <a:ext cx="2093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الالتزام بالوقت المحدد للحصص</a:t>
            </a:r>
            <a:endParaRPr lang="en-US" sz="2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5AE80-55EF-4A79-8A40-A92012EC5489}"/>
              </a:ext>
            </a:extLst>
          </p:cNvPr>
          <p:cNvSpPr txBox="1"/>
          <p:nvPr/>
        </p:nvSpPr>
        <p:spPr>
          <a:xfrm>
            <a:off x="7012424" y="2740736"/>
            <a:ext cx="463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7200" b="1" dirty="0">
                <a:solidFill>
                  <a:schemeClr val="bg1"/>
                </a:solidFill>
              </a:rPr>
              <a:t>2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F0398-E6CA-4A9F-9D7D-FC6DE19E57AC}"/>
              </a:ext>
            </a:extLst>
          </p:cNvPr>
          <p:cNvSpPr txBox="1"/>
          <p:nvPr/>
        </p:nvSpPr>
        <p:spPr>
          <a:xfrm>
            <a:off x="4855441" y="3138391"/>
            <a:ext cx="209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التفاعل الإيجابي</a:t>
            </a:r>
            <a:endParaRPr lang="en-US" sz="28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AF4AC8-5108-491E-A705-1D1C4F5F69EF}"/>
              </a:ext>
            </a:extLst>
          </p:cNvPr>
          <p:cNvSpPr txBox="1"/>
          <p:nvPr/>
        </p:nvSpPr>
        <p:spPr>
          <a:xfrm>
            <a:off x="10840276" y="2749484"/>
            <a:ext cx="463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EB0869-E002-4BD7-8F44-152B8075FB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1581575" y="1441422"/>
            <a:ext cx="1503917" cy="13507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3C07C9-F0EC-4F24-8541-542ACF9D3A34}"/>
              </a:ext>
            </a:extLst>
          </p:cNvPr>
          <p:cNvSpPr txBox="1"/>
          <p:nvPr/>
        </p:nvSpPr>
        <p:spPr>
          <a:xfrm>
            <a:off x="946417" y="3004550"/>
            <a:ext cx="209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عدم مقاطعة المعلم بأي شكل واتباع التعليمات</a:t>
            </a:r>
            <a:r>
              <a:rPr lang="en-US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2E0660-1100-448F-9282-0D7D86146CF1}"/>
              </a:ext>
            </a:extLst>
          </p:cNvPr>
          <p:cNvSpPr txBox="1"/>
          <p:nvPr/>
        </p:nvSpPr>
        <p:spPr>
          <a:xfrm>
            <a:off x="6949284" y="5542039"/>
            <a:ext cx="338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41D91F-88F9-4BEC-83B8-AB9E7B453D5F}"/>
              </a:ext>
            </a:extLst>
          </p:cNvPr>
          <p:cNvSpPr txBox="1"/>
          <p:nvPr/>
        </p:nvSpPr>
        <p:spPr>
          <a:xfrm>
            <a:off x="836023" y="5843181"/>
            <a:ext cx="2254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عدم فتح الكاميرا أو تصوير الشاشة</a:t>
            </a:r>
            <a:endParaRPr lang="en-US" sz="2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27" name="صورة 10">
            <a:extLst>
              <a:ext uri="{FF2B5EF4-FFF2-40B4-BE49-F238E27FC236}">
                <a16:creationId xmlns:a16="http://schemas.microsoft.com/office/drawing/2014/main" id="{BE1FE0D5-6844-4128-B033-0124E99706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77" y="4393095"/>
            <a:ext cx="1235549" cy="12355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C07CE5-3169-477B-8306-4B5850F5D96E}"/>
              </a:ext>
            </a:extLst>
          </p:cNvPr>
          <p:cNvSpPr txBox="1"/>
          <p:nvPr/>
        </p:nvSpPr>
        <p:spPr>
          <a:xfrm>
            <a:off x="4509206" y="5855254"/>
            <a:ext cx="2285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عدم فتح المايكرفون بدون إذن المعلمة</a:t>
            </a:r>
            <a:endParaRPr lang="en-US" sz="2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35" name="صورة 11">
            <a:extLst>
              <a:ext uri="{FF2B5EF4-FFF2-40B4-BE49-F238E27FC236}">
                <a16:creationId xmlns:a16="http://schemas.microsoft.com/office/drawing/2014/main" id="{B42FAFF8-ECC0-4061-838A-B662E9610C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39" b="6234"/>
          <a:stretch/>
        </p:blipFill>
        <p:spPr>
          <a:xfrm>
            <a:off x="5472430" y="4283507"/>
            <a:ext cx="1419605" cy="135075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430D2-1477-4E27-8FDB-948DB3C1D662}"/>
              </a:ext>
            </a:extLst>
          </p:cNvPr>
          <p:cNvSpPr/>
          <p:nvPr/>
        </p:nvSpPr>
        <p:spPr>
          <a:xfrm>
            <a:off x="8871549" y="4280452"/>
            <a:ext cx="2254478" cy="1517123"/>
          </a:xfrm>
          <a:prstGeom prst="rect">
            <a:avLst/>
          </a:prstGeom>
          <a:noFill/>
          <a:ln w="38100">
            <a:solidFill>
              <a:srgbClr val="6E6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A close up of a clip&#10;&#10;Description automatically generated">
            <a:extLst>
              <a:ext uri="{FF2B5EF4-FFF2-40B4-BE49-F238E27FC236}">
                <a16:creationId xmlns:a16="http://schemas.microsoft.com/office/drawing/2014/main" id="{C6143364-BF9A-4085-81FC-02058BAC2E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25761" y="5686573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D90121-1D09-4E35-9469-C2FB0405ED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1"/>
          <a:stretch/>
        </p:blipFill>
        <p:spPr>
          <a:xfrm>
            <a:off x="9305609" y="4361007"/>
            <a:ext cx="1425955" cy="135058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97DC199-9404-4702-B5A4-723EEDA6CF56}"/>
              </a:ext>
            </a:extLst>
          </p:cNvPr>
          <p:cNvSpPr txBox="1"/>
          <p:nvPr/>
        </p:nvSpPr>
        <p:spPr>
          <a:xfrm>
            <a:off x="10823980" y="5614137"/>
            <a:ext cx="404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AFFD0A-BB16-490E-BB83-688B29F84E32}"/>
              </a:ext>
            </a:extLst>
          </p:cNvPr>
          <p:cNvSpPr txBox="1"/>
          <p:nvPr/>
        </p:nvSpPr>
        <p:spPr>
          <a:xfrm>
            <a:off x="8998118" y="5793698"/>
            <a:ext cx="1825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الجلوس بشكل صحيح </a:t>
            </a:r>
            <a:endParaRPr lang="en-US" sz="2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6FCD5B-F782-4902-88A8-907A790FC3AB}"/>
              </a:ext>
            </a:extLst>
          </p:cNvPr>
          <p:cNvSpPr txBox="1"/>
          <p:nvPr/>
        </p:nvSpPr>
        <p:spPr>
          <a:xfrm>
            <a:off x="3069875" y="5530033"/>
            <a:ext cx="338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55" name="Picture 54" descr="A picture containing table&#10;&#10;Description automatically generated">
            <a:extLst>
              <a:ext uri="{FF2B5EF4-FFF2-40B4-BE49-F238E27FC236}">
                <a16:creationId xmlns:a16="http://schemas.microsoft.com/office/drawing/2014/main" id="{60C7D60B-8BD4-4418-964D-05BDA5BEEB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260" y="1499503"/>
            <a:ext cx="1229666" cy="1229666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BDE925B-54C1-4F8A-9FE8-D276B43F6BA3}"/>
              </a:ext>
            </a:extLst>
          </p:cNvPr>
          <p:cNvSpPr/>
          <p:nvPr/>
        </p:nvSpPr>
        <p:spPr>
          <a:xfrm>
            <a:off x="3196047" y="109467"/>
            <a:ext cx="55675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AE" sz="6000" b="1" dirty="0">
                <a:latin typeface="Calibri" panose="020F0502020204030204" pitchFamily="34" charset="0"/>
                <a:cs typeface="Calibri" panose="020F0502020204030204" pitchFamily="34" charset="0"/>
              </a:rPr>
              <a:t>قواعد التعلم عن بعد</a:t>
            </a:r>
          </a:p>
        </p:txBody>
      </p:sp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86472A-5A3F-488C-AA09-C3B666D76C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67" b="90000" l="10000" r="90500">
                        <a14:foregroundMark x1="26500" y1="9833" x2="26500" y2="9833"/>
                        <a14:foregroundMark x1="25667" y1="13500" x2="24333" y2="19833"/>
                        <a14:foregroundMark x1="90333" y1="55667" x2="90333" y2="55667"/>
                        <a14:foregroundMark x1="90333" y1="71833" x2="90333" y2="71833"/>
                        <a14:foregroundMark x1="90500" y1="24500" x2="90500" y2="24500"/>
                        <a14:foregroundMark x1="31500" y1="13667" x2="31500" y2="1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59" y="-94552"/>
            <a:ext cx="1788297" cy="17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18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23A1791-4BCE-42D7-A82C-F0E905122CD1}"/>
              </a:ext>
            </a:extLst>
          </p:cNvPr>
          <p:cNvSpPr/>
          <p:nvPr/>
        </p:nvSpPr>
        <p:spPr>
          <a:xfrm rot="17313251">
            <a:off x="6327980" y="404021"/>
            <a:ext cx="5324663" cy="4318782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73EA93-34F5-427D-A57B-824D61E46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72"/>
          <a:stretch/>
        </p:blipFill>
        <p:spPr>
          <a:xfrm>
            <a:off x="255050" y="0"/>
            <a:ext cx="5073648" cy="768650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6C1FFE3-4E5F-4EDA-9537-2884233560E0}"/>
              </a:ext>
            </a:extLst>
          </p:cNvPr>
          <p:cNvSpPr/>
          <p:nvPr/>
        </p:nvSpPr>
        <p:spPr>
          <a:xfrm>
            <a:off x="6798368" y="2724411"/>
            <a:ext cx="3511826" cy="3246782"/>
          </a:xfrm>
          <a:prstGeom prst="ellipse">
            <a:avLst/>
          </a:prstGeom>
          <a:solidFill>
            <a:srgbClr val="F29658"/>
          </a:solidFill>
          <a:ln>
            <a:solidFill>
              <a:srgbClr val="F9D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C697E6-7375-43D0-A3EB-416E33E8D27F}"/>
              </a:ext>
            </a:extLst>
          </p:cNvPr>
          <p:cNvCxnSpPr>
            <a:cxnSpLocks/>
          </p:cNvCxnSpPr>
          <p:nvPr/>
        </p:nvCxnSpPr>
        <p:spPr>
          <a:xfrm flipH="1">
            <a:off x="8931903" y="5910472"/>
            <a:ext cx="3260097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00A15E-4E38-46D8-9BFD-0A5C4A95650D}"/>
              </a:ext>
            </a:extLst>
          </p:cNvPr>
          <p:cNvCxnSpPr/>
          <p:nvPr/>
        </p:nvCxnSpPr>
        <p:spPr>
          <a:xfrm flipH="1">
            <a:off x="7118352" y="6200265"/>
            <a:ext cx="5073648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1549F9BD-35ED-4027-889F-713024F58C36}"/>
              </a:ext>
            </a:extLst>
          </p:cNvPr>
          <p:cNvSpPr/>
          <p:nvPr/>
        </p:nvSpPr>
        <p:spPr>
          <a:xfrm rot="16200000">
            <a:off x="5546630" y="3672163"/>
            <a:ext cx="1358741" cy="125740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FC0F0D7-D6FE-4628-A4E4-0F3A23EE7991}"/>
              </a:ext>
            </a:extLst>
          </p:cNvPr>
          <p:cNvSpPr/>
          <p:nvPr/>
        </p:nvSpPr>
        <p:spPr>
          <a:xfrm rot="225592">
            <a:off x="6992465" y="5643102"/>
            <a:ext cx="338673" cy="274379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026B0F-ED14-4E8A-8A15-E64F460D5AEA}"/>
              </a:ext>
            </a:extLst>
          </p:cNvPr>
          <p:cNvSpPr txBox="1"/>
          <p:nvPr/>
        </p:nvSpPr>
        <p:spPr>
          <a:xfrm>
            <a:off x="6046222" y="346535"/>
            <a:ext cx="501611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AE" sz="8000" b="1" dirty="0">
                <a:solidFill>
                  <a:srgbClr val="EC435F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الوحدة الثامنة:</a:t>
            </a:r>
          </a:p>
          <a:p>
            <a:pPr algn="ctr"/>
            <a:r>
              <a:rPr lang="ar-AE" sz="8000" b="1" dirty="0">
                <a:solidFill>
                  <a:srgbClr val="1BBABD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أشكال و أفكار</a:t>
            </a:r>
          </a:p>
        </p:txBody>
      </p:sp>
    </p:spTree>
    <p:extLst>
      <p:ext uri="{BB962C8B-B14F-4D97-AF65-F5344CB8AC3E}">
        <p14:creationId xmlns:p14="http://schemas.microsoft.com/office/powerpoint/2010/main" val="290632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2D6CE-E4EC-44A6-A55C-EF92DF257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10"/>
          <a:stretch/>
        </p:blipFill>
        <p:spPr>
          <a:xfrm flipH="1">
            <a:off x="0" y="0"/>
            <a:ext cx="12192000" cy="68845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6772F7-5AF6-4969-B8BB-15D71283D49C}"/>
              </a:ext>
            </a:extLst>
          </p:cNvPr>
          <p:cNvSpPr txBox="1"/>
          <p:nvPr/>
        </p:nvSpPr>
        <p:spPr>
          <a:xfrm>
            <a:off x="1285459" y="1295400"/>
            <a:ext cx="9844096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endParaRPr lang="ar-AE" sz="5400" b="1" dirty="0">
              <a:solidFill>
                <a:srgbClr val="7030A0"/>
              </a:solidFill>
            </a:endParaRPr>
          </a:p>
          <a:p>
            <a:pPr marL="857250" indent="-857250" algn="just" rtl="1">
              <a:buFontTx/>
              <a:buChar char="-"/>
            </a:pPr>
            <a:endParaRPr lang="ar-AE" sz="5400" b="1" dirty="0">
              <a:solidFill>
                <a:srgbClr val="7030A0"/>
              </a:solidFill>
            </a:endParaRPr>
          </a:p>
          <a:p>
            <a:pPr marL="457200" indent="-457200" algn="r" rtl="1">
              <a:buFontTx/>
              <a:buChar char="-"/>
            </a:pPr>
            <a:endParaRPr lang="ar-AE" sz="5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 rtl="1"/>
            <a:endParaRPr lang="ar-EG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Picture 10" descr="A picture containing object, lamp, mirror&#10;&#10;Description automatically generated">
            <a:extLst>
              <a:ext uri="{FF2B5EF4-FFF2-40B4-BE49-F238E27FC236}">
                <a16:creationId xmlns:a16="http://schemas.microsoft.com/office/drawing/2014/main" id="{69EBFBE4-2E72-43D9-81A1-2B1D4F6CA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0" b="93067" l="9793" r="89831">
                        <a14:foregroundMark x1="64783" y1="55333" x2="40301" y2="69067"/>
                        <a14:foregroundMark x1="46516" y1="72267" x2="41996" y2="23333"/>
                        <a14:foregroundMark x1="41996" y1="23333" x2="40113" y2="16800"/>
                        <a14:foregroundMark x1="40113" y1="16800" x2="82109" y2="68533"/>
                        <a14:foregroundMark x1="82109" y1="68533" x2="82298" y2="70533"/>
                        <a14:foregroundMark x1="84181" y1="64933" x2="47834" y2="83200"/>
                        <a14:foregroundMark x1="47834" y1="83200" x2="34275" y2="84400"/>
                        <a14:foregroundMark x1="32392" y1="84400" x2="25800" y2="80000"/>
                        <a14:foregroundMark x1="28060" y1="73867" x2="29567" y2="57733"/>
                        <a14:foregroundMark x1="29944" y1="57733" x2="28437" y2="36667"/>
                        <a14:foregroundMark x1="30508" y1="29733" x2="39736" y2="8133"/>
                        <a14:foregroundMark x1="40113" y1="4800" x2="40113" y2="4800"/>
                        <a14:foregroundMark x1="36911" y1="4800" x2="36911" y2="4800"/>
                        <a14:foregroundMark x1="47458" y1="93067" x2="47458" y2="93067"/>
                        <a14:backgroundMark x1="17326" y1="23867" x2="17326" y2="23867"/>
                        <a14:backgroundMark x1="15631" y1="26667" x2="12241" y2="31867"/>
                        <a14:backgroundMark x1="12994" y1="32133" x2="12994" y2="41067"/>
                        <a14:backgroundMark x1="12994" y1="41067" x2="13559" y2="49600"/>
                        <a14:backgroundMark x1="13559" y1="49600" x2="13559" y2="50000"/>
                        <a14:backgroundMark x1="13748" y1="50000" x2="10734" y2="62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6411" y="-322165"/>
            <a:ext cx="1324354" cy="2292628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5FA5C6-A11C-4F56-BF9F-F646030B6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9" y="2880450"/>
            <a:ext cx="1510749" cy="1072632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7646BB-F573-47C4-B7D8-59900F6EC5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4850" y="3484334"/>
            <a:ext cx="993913" cy="6816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04900"/>
            <a:ext cx="38100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8218715" y="161971"/>
            <a:ext cx="37338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Y" sz="5400" b="1" cap="all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mplified Arabic" panose="02020603050405020304" pitchFamily="18" charset="-78"/>
                <a:cs typeface="Simplified Arabic" panose="02020603050405020304" pitchFamily="18" charset="-78"/>
              </a:rPr>
              <a:t>نَواتِجُ التَّعلّم:</a:t>
            </a:r>
            <a:endParaRPr lang="en-US" sz="5400" b="1" cap="all" dirty="0">
              <a:ln/>
              <a:solidFill>
                <a:schemeClr val="accent4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02630" y="1486326"/>
            <a:ext cx="724988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يَتَعَـرفُ </a:t>
            </a:r>
            <a:r>
              <a:rPr lang="ar-SY" sz="3200" b="1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الطَّالِب </a:t>
            </a:r>
            <a:r>
              <a:rPr lang="ar-AE" sz="3200" b="1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الْمَعْنى الْعام للنَّشيد.</a:t>
            </a:r>
            <a:endParaRPr lang="en-US" sz="3200" b="1" dirty="0">
              <a:solidFill>
                <a:srgbClr val="FF000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02629" y="2720252"/>
            <a:ext cx="7259683" cy="109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defTabSz="914400"/>
            <a:r>
              <a:rPr lang="ar-AE" sz="3200" b="1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يَقْرَأ </a:t>
            </a:r>
            <a:r>
              <a:rPr lang="ar-SY" sz="3200" b="1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الطَّالِب</a:t>
            </a:r>
            <a:r>
              <a:rPr lang="ar-AE" sz="3200" b="1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النَّشيد قِراءة صَحيحة.</a:t>
            </a:r>
            <a:endParaRPr lang="en-US" sz="3200" b="1" dirty="0">
              <a:solidFill>
                <a:srgbClr val="FF000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75990" y="3914458"/>
            <a:ext cx="7259683" cy="109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defTabSz="914400"/>
            <a:r>
              <a:rPr lang="ar-AE" sz="3200" b="1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يُنْشِدُ الطّالِب النَّشيد إنشاداً مُعَبراً .</a:t>
            </a:r>
            <a:endParaRPr lang="en-US" sz="3200" b="1" dirty="0">
              <a:solidFill>
                <a:srgbClr val="FF000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726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3281" y="230773"/>
            <a:ext cx="1846217" cy="6008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</a:rPr>
              <a:t>5 دقائق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31977" y="230773"/>
            <a:ext cx="1846217" cy="6008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chemeClr val="accent2">
                    <a:lumMod val="50000"/>
                  </a:schemeClr>
                </a:solidFill>
              </a:rPr>
              <a:t>التهيئة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281" y="844730"/>
            <a:ext cx="11304913" cy="5716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212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9770" y="532560"/>
            <a:ext cx="7132189" cy="12651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FF0000"/>
                </a:solidFill>
              </a:rPr>
              <a:t>بعد مشاهدة الفيديو السابق أَجِبْ عن الأسئلة التّالية: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69770" y="2521789"/>
            <a:ext cx="7201065" cy="27983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3200" dirty="0">
                <a:solidFill>
                  <a:schemeClr val="tx1"/>
                </a:solidFill>
              </a:rPr>
              <a:t>1- استنتج ماذا تعلمت من الفيديو السابق في كلمة واحدة.</a:t>
            </a:r>
          </a:p>
          <a:p>
            <a:pPr algn="r"/>
            <a:r>
              <a:rPr lang="ar-AE" sz="3200" dirty="0">
                <a:solidFill>
                  <a:schemeClr val="tx1"/>
                </a:solidFill>
              </a:rPr>
              <a:t>2- ماذا يحدث إذا رفض الإنسان المساعدة؟</a:t>
            </a:r>
          </a:p>
          <a:p>
            <a:pPr algn="r"/>
            <a:r>
              <a:rPr lang="ar-AE" sz="3200" dirty="0">
                <a:solidFill>
                  <a:schemeClr val="tx1"/>
                </a:solidFill>
              </a:rPr>
              <a:t>3- ما رأيك في تصرف الأخت؟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815"/>
          <a:stretch/>
        </p:blipFill>
        <p:spPr>
          <a:xfrm>
            <a:off x="0" y="-1"/>
            <a:ext cx="2172929" cy="23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87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eathersanimations.com/smilies/3698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36" y="409593"/>
            <a:ext cx="2078182" cy="7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heathersanimations.com/smilies/3698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36" y="393059"/>
            <a:ext cx="2078182" cy="7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92418" y="403516"/>
            <a:ext cx="3646382" cy="7537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الأحد : 26 ـ إبْريل ـ 2020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371600" y="2290062"/>
            <a:ext cx="9423400" cy="2485138"/>
          </a:xfrm>
          <a:prstGeom prst="wedgeEllipseCallout">
            <a:avLst>
              <a:gd name="adj1" fmla="val -21579"/>
              <a:gd name="adj2" fmla="val 72735"/>
            </a:avLst>
          </a:prstGeom>
          <a:solidFill>
            <a:srgbClr val="F5A9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نشيد : عَلَّمَتْني نَمْلَةٌ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1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490"/>
            <a:ext cx="12192000" cy="6800478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7030873" y="1061967"/>
            <a:ext cx="3244755" cy="1463723"/>
          </a:xfrm>
          <a:prstGeom prst="leftArrow">
            <a:avLst/>
          </a:prstGeom>
          <a:solidFill>
            <a:srgbClr val="E271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معلومات عن الشاعر </a:t>
            </a:r>
            <a:endParaRPr lang="en-US" sz="27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927832">
            <a:off x="315697" y="1482983"/>
            <a:ext cx="7043339" cy="39075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قائل النشيد هو :إيهاب عَبْدُ السَّلام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وُلد في مِصْر </a:t>
            </a:r>
          </a:p>
          <a:p>
            <a:pPr algn="ctr"/>
            <a:r>
              <a:rPr lang="ar-AE" sz="3200" b="1" dirty="0">
                <a:solidFill>
                  <a:srgbClr val="FF0000"/>
                </a:solidFill>
              </a:rPr>
              <a:t>من أعماله                        </a:t>
            </a:r>
          </a:p>
          <a:p>
            <a:pPr algn="ctr"/>
            <a:r>
              <a:rPr lang="ar-EG" sz="3200" b="1" dirty="0">
                <a:solidFill>
                  <a:schemeClr val="tx1"/>
                </a:solidFill>
              </a:rPr>
              <a:t>1-</a:t>
            </a:r>
            <a:r>
              <a:rPr lang="ar-AE" sz="3200" b="1" dirty="0">
                <a:solidFill>
                  <a:schemeClr val="tx1"/>
                </a:solidFill>
              </a:rPr>
              <a:t>لُصوصٌ لَكِن ظُرَفاء. 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2ـ كُنوزٌ جَميلَةٌ في مَكْتَبَة الطِّفل الْمَصْري .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6019800" y="6187924"/>
            <a:ext cx="4495800" cy="670076"/>
          </a:xfrm>
          <a:prstGeom prst="cub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EG" sz="2800" b="1" dirty="0">
                <a:latin typeface="Arial" charset="0"/>
                <a:cs typeface="Arial" charset="0"/>
              </a:rPr>
              <a:t>من كاتب النص ؟ أين ولد </a:t>
            </a:r>
            <a:r>
              <a:rPr lang="ar-AE" sz="2800" b="1" dirty="0">
                <a:latin typeface="Arial" charset="0"/>
                <a:cs typeface="Arial" charset="0"/>
              </a:rPr>
              <a:t>؟</a:t>
            </a:r>
          </a:p>
        </p:txBody>
      </p:sp>
      <p:pic>
        <p:nvPicPr>
          <p:cNvPr id="1026" name="Picture 2" descr="الشاعر إيهاب عبد السلام - Home | Facebook">
            <a:extLst>
              <a:ext uri="{FF2B5EF4-FFF2-40B4-BE49-F238E27FC236}">
                <a16:creationId xmlns:a16="http://schemas.microsoft.com/office/drawing/2014/main" id="{12AF884B-14BA-40CA-B49A-2DEA4F56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3432">
            <a:off x="442785" y="2791792"/>
            <a:ext cx="1344218" cy="175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8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9C7E5-0B01-4707-B37D-07AC470A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3F7A28-4E92-4E5F-B626-93190B926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03" t="14549" r="30780" b="15470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2002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476</TotalTime>
  <Words>251</Words>
  <Application>Microsoft Office PowerPoint</Application>
  <PresentationFormat>شاشة عريضة</PresentationFormat>
  <Paragraphs>81</Paragraphs>
  <Slides>17</Slides>
  <Notes>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Arial</vt:lpstr>
      <vt:lpstr>Calibri</vt:lpstr>
      <vt:lpstr>Gill Sans MT</vt:lpstr>
      <vt:lpstr>Simplified Arabic</vt:lpstr>
      <vt:lpstr>Gallery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Wajdi Alnajjad</dc:creator>
  <cp:lastModifiedBy>lina safi</cp:lastModifiedBy>
  <cp:revision>82</cp:revision>
  <dcterms:created xsi:type="dcterms:W3CDTF">2019-05-18T14:49:39Z</dcterms:created>
  <dcterms:modified xsi:type="dcterms:W3CDTF">2020-04-28T11:53:20Z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c1703a4-cc6f-4025-8438-815d9f7bd05c_Enabled">
    <vt:lpwstr>True</vt:lpwstr>
  </property>
  <property fmtid="{D5CDD505-2E9C-101B-9397-08002B2CF9AE}" pid="3" name="MSIP_Label_2c1703a4-cc6f-4025-8438-815d9f7bd05c_SiteId">
    <vt:lpwstr>d2b3a7dc-d57e-417f-90ad-149b872e9aa1</vt:lpwstr>
  </property>
  <property fmtid="{D5CDD505-2E9C-101B-9397-08002B2CF9AE}" pid="4" name="MSIP_Label_2c1703a4-cc6f-4025-8438-815d9f7bd05c_Owner">
    <vt:lpwstr>amal.i_wss@gemsedu.com</vt:lpwstr>
  </property>
  <property fmtid="{D5CDD505-2E9C-101B-9397-08002B2CF9AE}" pid="5" name="MSIP_Label_2c1703a4-cc6f-4025-8438-815d9f7bd05c_SetDate">
    <vt:lpwstr>2020-03-27T09:27:16.4300728Z</vt:lpwstr>
  </property>
  <property fmtid="{D5CDD505-2E9C-101B-9397-08002B2CF9AE}" pid="6" name="MSIP_Label_2c1703a4-cc6f-4025-8438-815d9f7bd05c_Name">
    <vt:lpwstr>Internal</vt:lpwstr>
  </property>
  <property fmtid="{D5CDD505-2E9C-101B-9397-08002B2CF9AE}" pid="7" name="MSIP_Label_2c1703a4-cc6f-4025-8438-815d9f7bd05c_Application">
    <vt:lpwstr>Microsoft Azure Information Protection</vt:lpwstr>
  </property>
  <property fmtid="{D5CDD505-2E9C-101B-9397-08002B2CF9AE}" pid="8" name="MSIP_Label_2c1703a4-cc6f-4025-8438-815d9f7bd05c_ActionId">
    <vt:lpwstr>2f530e23-9772-43f3-9b78-3efe091d9878</vt:lpwstr>
  </property>
  <property fmtid="{D5CDD505-2E9C-101B-9397-08002B2CF9AE}" pid="9" name="MSIP_Label_2c1703a4-cc6f-4025-8438-815d9f7bd05c_Extended_MSFT_Method">
    <vt:lpwstr>Automatic</vt:lpwstr>
  </property>
  <property fmtid="{D5CDD505-2E9C-101B-9397-08002B2CF9AE}" pid="10" name="Sensitivity">
    <vt:lpwstr>Internal</vt:lpwstr>
  </property>
</Properties>
</file>