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FD90-624A-4FD0-A426-811D53427FD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E7D8-E75E-4FC3-A7AA-332D9A879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20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FD90-624A-4FD0-A426-811D53427FD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E7D8-E75E-4FC3-A7AA-332D9A879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22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FD90-624A-4FD0-A426-811D53427FD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E7D8-E75E-4FC3-A7AA-332D9A879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9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FD90-624A-4FD0-A426-811D53427FD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E7D8-E75E-4FC3-A7AA-332D9A879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21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FD90-624A-4FD0-A426-811D53427FD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E7D8-E75E-4FC3-A7AA-332D9A879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305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FD90-624A-4FD0-A426-811D53427FD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E7D8-E75E-4FC3-A7AA-332D9A879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16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FD90-624A-4FD0-A426-811D53427FD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E7D8-E75E-4FC3-A7AA-332D9A879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69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FD90-624A-4FD0-A426-811D53427FD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E7D8-E75E-4FC3-A7AA-332D9A879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487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FD90-624A-4FD0-A426-811D53427FD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E7D8-E75E-4FC3-A7AA-332D9A879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65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FD90-624A-4FD0-A426-811D53427FD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E7D8-E75E-4FC3-A7AA-332D9A879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68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FD90-624A-4FD0-A426-811D53427FD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E7D8-E75E-4FC3-A7AA-332D9A879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40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4FD90-624A-4FD0-A426-811D53427FD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8E7D8-E75E-4FC3-A7AA-332D9A879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9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مستطيل مستدير الزوايا 3"/>
          <p:cNvSpPr/>
          <p:nvPr/>
        </p:nvSpPr>
        <p:spPr>
          <a:xfrm>
            <a:off x="382136" y="3589361"/>
            <a:ext cx="11643815" cy="135112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3600" b="1" dirty="0">
                <a:cs typeface="+mj-cs"/>
              </a:rPr>
              <a:t>هو مقياس لكيفية تضافر الناس وتفاعلهم مع بعضهم </a:t>
            </a:r>
            <a:r>
              <a:rPr lang="ar-EG" sz="3600" b="1" dirty="0" smtClean="0">
                <a:cs typeface="+mj-cs"/>
              </a:rPr>
              <a:t>البعض  ، و تربط </a:t>
            </a:r>
            <a:r>
              <a:rPr lang="ar-EG" sz="3600" b="1" dirty="0">
                <a:cs typeface="+mj-cs"/>
              </a:rPr>
              <a:t>الفرد بالآخرين في الدائرة الاجتماعية التي تشمل </a:t>
            </a:r>
            <a:r>
              <a:rPr lang="ar-EG" sz="3600" b="1" dirty="0" smtClean="0">
                <a:cs typeface="+mj-cs"/>
              </a:rPr>
              <a:t>العائلة والأصدقاء والمعارف .</a:t>
            </a:r>
            <a:endParaRPr lang="en-US" sz="3600" b="1" dirty="0">
              <a:cs typeface="+mj-cs"/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575480" y="5488675"/>
            <a:ext cx="11450472" cy="120100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4000" b="1" dirty="0" smtClean="0"/>
              <a:t>الاعتما</a:t>
            </a:r>
            <a:r>
              <a:rPr lang="ar-EG" sz="4000" b="1" dirty="0" smtClean="0"/>
              <a:t>د على التكنولوجيا في كل شؤون الحياة والتحكم في الأشياء عن بعد 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52566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3648"/>
            <a:ext cx="12192000" cy="6858000"/>
          </a:xfrm>
          <a:prstGeom prst="rect">
            <a:avLst/>
          </a:prstGeom>
        </p:spPr>
      </p:pic>
      <p:sp>
        <p:nvSpPr>
          <p:cNvPr id="3" name="مستطيل مستدير الزوايا 2"/>
          <p:cNvSpPr/>
          <p:nvPr/>
        </p:nvSpPr>
        <p:spPr>
          <a:xfrm>
            <a:off x="1" y="3903261"/>
            <a:ext cx="12094190" cy="2743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3200" dirty="0"/>
              <a:t>هو نوع من الاضطرابات </a:t>
            </a:r>
            <a:r>
              <a:rPr lang="ar-EG" sz="3200" dirty="0" smtClean="0"/>
              <a:t>التي تحدث </a:t>
            </a:r>
            <a:r>
              <a:rPr lang="ar-EG" sz="3200" dirty="0"/>
              <a:t>للفرد عندما يتعرض للحديث </a:t>
            </a:r>
            <a:r>
              <a:rPr lang="ar-EG" sz="3200" dirty="0" smtClean="0"/>
              <a:t>لأول مرة أمام أشخاص لا </a:t>
            </a:r>
            <a:r>
              <a:rPr lang="ar-EG" sz="3200" dirty="0"/>
              <a:t>يعرفهم فيشعر بالخوف والتوتر </a:t>
            </a:r>
            <a:r>
              <a:rPr lang="ar-EG" sz="3200" dirty="0" smtClean="0"/>
              <a:t>الزائد ، </a:t>
            </a:r>
            <a:r>
              <a:rPr lang="ar-EG" sz="3200" dirty="0"/>
              <a:t>وفي المواقف التي يشعر فيها الشخص أنه تحت المجهر </a:t>
            </a:r>
            <a:r>
              <a:rPr lang="ar-EG" sz="3200" dirty="0" smtClean="0"/>
              <a:t>وأن </a:t>
            </a:r>
            <a:r>
              <a:rPr lang="ar-EG" sz="3200" dirty="0"/>
              <a:t>الكل ينظر إليه، فيخاف أن يظهر عليه الخجل أو الخوف أو أن </a:t>
            </a:r>
            <a:r>
              <a:rPr lang="ar-EG" sz="3200" dirty="0" smtClean="0"/>
              <a:t>يخطئ </a:t>
            </a:r>
            <a:r>
              <a:rPr lang="ar-EG" sz="3200" dirty="0"/>
              <a:t>أو يتلعثم مما يؤدي به للارتجاف والخفقان وضيق التنفس وجفاف الحلق </a:t>
            </a:r>
            <a:r>
              <a:rPr lang="ar-EG" sz="3200" dirty="0" smtClean="0"/>
              <a:t>والتعرق .</a:t>
            </a:r>
            <a:endParaRPr lang="en-US" sz="3200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493595" y="1166883"/>
            <a:ext cx="11204812" cy="178785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4800" dirty="0" smtClean="0"/>
              <a:t>انْفِعال </a:t>
            </a:r>
            <a:r>
              <a:rPr lang="ar-EG" sz="4800" dirty="0"/>
              <a:t>يُصاحبُه هبُوط في الجسْم وفي القُدرات الذِّهْنيَّة.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9540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مستطيل مستدير الزوايا 2"/>
          <p:cNvSpPr/>
          <p:nvPr/>
        </p:nvSpPr>
        <p:spPr>
          <a:xfrm>
            <a:off x="834788" y="3036626"/>
            <a:ext cx="11204812" cy="178785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4800" dirty="0" smtClean="0"/>
              <a:t>الطالبُ المتفوِّقُ لا يُحبُّ العُزلةَ الاجتماعية 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85824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106</Words>
  <Application>Microsoft Office PowerPoint</Application>
  <PresentationFormat>ملء الشاشة</PresentationFormat>
  <Paragraphs>5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</vt:vector>
  </TitlesOfParts>
  <Company>alansar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alanany ali</dc:creator>
  <cp:lastModifiedBy>alanany ali</cp:lastModifiedBy>
  <cp:revision>5</cp:revision>
  <dcterms:created xsi:type="dcterms:W3CDTF">2018-09-26T17:52:17Z</dcterms:created>
  <dcterms:modified xsi:type="dcterms:W3CDTF">2018-09-26T18:11:57Z</dcterms:modified>
</cp:coreProperties>
</file>