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7" r:id="rId3"/>
    <p:sldId id="276" r:id="rId4"/>
    <p:sldId id="27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2C3D9-CA36-4048-968C-7AEAD09FC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409203-78C6-4D2E-8AB3-BBFB194A0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EA034-BF20-4D61-AB3E-E382C55FF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96EE4-DAED-4274-A475-7539DE297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22300-8D6D-4E3C-B542-CEDFC6449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10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A0DF4-7BAC-4D9A-8049-20B6D3CC9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CDD9A0-0471-4CA9-AC49-047DC82962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D44D9-B1E2-44D8-B0A0-1E0CA2231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2FF31-0B06-4962-9B4B-5A4FC797E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C5EBF-2922-493C-8A15-03871238F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20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0E1241-0871-4B56-A2E3-A4304858C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6D8DD0-4A4F-4569-8968-A84439956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8C622-BDC7-4563-95C8-ABADD6A5F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801FA-FC73-4940-AEBC-796AF85B9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3F8E8-6D1B-45F1-A5F9-1995975AE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8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4832D-636B-47DD-95A1-E805129F7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260B2-A0D1-49C6-9211-EBFE1E023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5F35D-E039-47CA-8121-CBD25E462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A6AD5-CCA6-4481-9844-C1BD8CDD5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9C60F-0B50-45F4-ACB1-1D67ABF9C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2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6D38F-26A7-4AED-BC4B-A0ADD9BF4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CACE01-5B8E-4B52-89DC-1A1BAD68E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17D91-EDE1-4075-B9F4-87CFF85AB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C4C1F-B192-43AC-8F2C-70978070E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B0957-2E3C-484E-9147-63B60278F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1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64FDD-E77B-4839-BA1E-862FB64B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CB49F-D83A-41C5-996D-ABE195655F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19B658-E947-4B61-BBC8-58951EFAEC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282834-D3E2-4723-BDBD-A61969B6A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1B9C6A-84DE-420E-8473-770D50863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552529-47E2-4EC7-9810-A5A23F9E6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32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4F03E-0BFC-484D-B074-4AEEBD68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C80E91-F038-46AB-A725-9C3CC856C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03A5A0-3467-4374-B75A-515E2C9DB4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417740-D72E-4F50-AE34-DF53B4D022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591C3B-D142-49D2-8630-B24B1F5DE6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ECCDCA-9232-46BE-A512-D5ADF4A1B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D0BFDB-FBCB-49BE-8114-DB21A2A39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694E20-1728-4B61-A95C-0A22DE765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5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B5067-23E1-4AA1-8A97-61B105CCE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A22F42-0800-4256-9E59-8FA9F3789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5714E9-A6EC-47D0-85E8-420D60242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FE8F91-1EE7-4B16-80D5-3C24513B9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F1CBF0-C98F-408C-89C8-489DEEFCE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EBF130-3480-47C6-9420-578B5A2F5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DF5CF5-B793-41DC-B436-9B1AB0E95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1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7A699-B13E-4EB1-830F-4BD975BD3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6B493-FAD3-4CC6-88B5-25DCFED4B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52EE78-B796-4730-AC4D-AF36595E0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5C7116-D4B9-49E9-9DFC-007DCF768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397208-1C3A-4DA8-9B2A-DA683D150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66D39B-6952-4D0A-B904-DB5A8FAD6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7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F4D06-EF8A-409E-829C-B9E6993DF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DA920E-B163-4A7D-B744-9A3143E39F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78C43F-79C2-40CC-B503-156374699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B5EA1B-CE66-453C-955A-9B03B45A9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6510E0-ACF0-4FF9-BAD7-8FC1C5F0D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02B4B4-EBBA-48A7-9D93-029C93186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3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CD09E8-C477-4591-BEF0-221939BDE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A51932-9A00-4A68-9B14-3F1BC9EA1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1A034-37B6-4D95-AAB0-8D3AB74002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9D09-2018-4BA6-BE3B-58A030EB1B47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DFB27-41B3-459B-B972-3AF7A69C3D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1FB52-B0C7-4BAE-B7B8-63518B1F06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33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39AB17F-1B04-4C61-9220-D916AFB76D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1" y="480060"/>
            <a:ext cx="11237975" cy="5897880"/>
          </a:xfrm>
        </p:spPr>
      </p:pic>
    </p:spTree>
    <p:extLst>
      <p:ext uri="{BB962C8B-B14F-4D97-AF65-F5344CB8AC3E}">
        <p14:creationId xmlns:p14="http://schemas.microsoft.com/office/powerpoint/2010/main" val="17655233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A955D26-15EB-426B-A794-A0E3F0FBF0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6" cy="5897880"/>
          </a:xfr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80DCBBE-BA7D-410F-A0E1-790D8CE14184}"/>
              </a:ext>
            </a:extLst>
          </p:cNvPr>
          <p:cNvSpPr/>
          <p:nvPr/>
        </p:nvSpPr>
        <p:spPr>
          <a:xfrm>
            <a:off x="1383729" y="4161183"/>
            <a:ext cx="9453489" cy="7046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r"/>
            <a:r>
              <a:rPr lang="ar-AE" sz="2400" b="1" dirty="0">
                <a:ln/>
                <a:solidFill>
                  <a:srgbClr val="FF0000"/>
                </a:solidFill>
              </a:rPr>
              <a:t>نعم هي قضية تستحق الاهتمام ؛ بسبب تغير تلك السلوكيات التي أصبحت دخيلةً علينا وغيرَ مهذبة وليست من باب الكرم . </a:t>
            </a:r>
            <a:endParaRPr lang="en-US" sz="2400" b="1" dirty="0">
              <a:ln/>
              <a:solidFill>
                <a:srgbClr val="FF0000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CC6B055-3969-4CD9-896F-679C249452DA}"/>
              </a:ext>
            </a:extLst>
          </p:cNvPr>
          <p:cNvSpPr/>
          <p:nvPr/>
        </p:nvSpPr>
        <p:spPr>
          <a:xfrm>
            <a:off x="1390354" y="5559290"/>
            <a:ext cx="9453489" cy="7046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r"/>
            <a:r>
              <a:rPr lang="ar-AE" sz="2400" b="1" dirty="0">
                <a:ln/>
                <a:solidFill>
                  <a:srgbClr val="FF0000"/>
                </a:solidFill>
              </a:rPr>
              <a:t>أرى أن السبب في ذلك هو انتشار مواقع التواصل الاجتماعي بشكل كبير ، أما التعلق بتصوير أحداث حياتنا ونشرها في العلن فقد يكون بسبب الرغبة في حب الظهور أو تقليد الآخرين .</a:t>
            </a:r>
            <a:endParaRPr lang="en-US" sz="2400" b="1" dirty="0">
              <a:ln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7625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601A23F-EB3D-4130-AFD4-6F592F9212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5" cy="5897880"/>
          </a:xfr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7AEEFC0-9C36-4D46-8A32-01520178FF32}"/>
              </a:ext>
            </a:extLst>
          </p:cNvPr>
          <p:cNvSpPr/>
          <p:nvPr/>
        </p:nvSpPr>
        <p:spPr>
          <a:xfrm>
            <a:off x="1383729" y="2199859"/>
            <a:ext cx="9453489" cy="91440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r"/>
            <a:r>
              <a:rPr lang="ar-AE" sz="2800" b="1" dirty="0">
                <a:ln/>
                <a:solidFill>
                  <a:srgbClr val="FF0000"/>
                </a:solidFill>
              </a:rPr>
              <a:t>نعم أتفق معها ، لأن شهر رمضان هو شهر الخير الذي تكثر فيه الولائم والموائد العامرة بالطعام</a:t>
            </a:r>
            <a:endParaRPr lang="en-US" sz="2800" b="1" dirty="0">
              <a:ln/>
              <a:solidFill>
                <a:srgbClr val="FF0000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C54E49B-8056-4485-A14C-6EDEED587969}"/>
              </a:ext>
            </a:extLst>
          </p:cNvPr>
          <p:cNvSpPr/>
          <p:nvPr/>
        </p:nvSpPr>
        <p:spPr>
          <a:xfrm>
            <a:off x="1416861" y="4856922"/>
            <a:ext cx="9453489" cy="7046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r"/>
            <a:r>
              <a:rPr lang="ar-AE" sz="2400" b="1" dirty="0">
                <a:ln/>
                <a:solidFill>
                  <a:srgbClr val="FF0000"/>
                </a:solidFill>
              </a:rPr>
              <a:t>متروك للطالب</a:t>
            </a:r>
            <a:endParaRPr lang="en-US" sz="2400" b="1" dirty="0">
              <a:ln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2640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6C0E4C5-3B99-4EC2-8E04-4669E6C67A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5" cy="5897879"/>
          </a:xfr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38A5A0B-004E-4F35-B056-3ED88455B39D}"/>
              </a:ext>
            </a:extLst>
          </p:cNvPr>
          <p:cNvSpPr/>
          <p:nvPr/>
        </p:nvSpPr>
        <p:spPr>
          <a:xfrm>
            <a:off x="1224705" y="2345640"/>
            <a:ext cx="9453489" cy="7046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r"/>
            <a:r>
              <a:rPr lang="ar-AE" sz="2400" b="1" dirty="0">
                <a:ln/>
                <a:solidFill>
                  <a:srgbClr val="FF0000"/>
                </a:solidFill>
              </a:rPr>
              <a:t>يجيب عنه الطالب</a:t>
            </a:r>
            <a:endParaRPr lang="en-US" sz="2400" b="1" dirty="0">
              <a:ln/>
              <a:solidFill>
                <a:srgbClr val="FF0000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665726C-58AA-47BE-B74C-B0B147564F54}"/>
              </a:ext>
            </a:extLst>
          </p:cNvPr>
          <p:cNvSpPr/>
          <p:nvPr/>
        </p:nvSpPr>
        <p:spPr>
          <a:xfrm>
            <a:off x="1125311" y="4618386"/>
            <a:ext cx="9453489" cy="7046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r"/>
            <a:r>
              <a:rPr lang="ar-AE" sz="2400" b="1" dirty="0">
                <a:ln/>
                <a:solidFill>
                  <a:srgbClr val="FF0000"/>
                </a:solidFill>
              </a:rPr>
              <a:t>نعم فهناك عادات عديدة في حياتنا </a:t>
            </a:r>
            <a:r>
              <a:rPr lang="ar-AE" sz="2400" b="1">
                <a:ln/>
                <a:solidFill>
                  <a:srgbClr val="FF0000"/>
                </a:solidFill>
              </a:rPr>
              <a:t>تغيرت مثل طريقة </a:t>
            </a:r>
            <a:r>
              <a:rPr lang="ar-AE" sz="2400" b="1" dirty="0">
                <a:ln/>
                <a:solidFill>
                  <a:srgbClr val="FF0000"/>
                </a:solidFill>
              </a:rPr>
              <a:t>لباسنا أو تعاملاتنا مع الآخرين سواء أكانوا من الجيران أو الأقرباء . </a:t>
            </a:r>
            <a:endParaRPr lang="en-US" sz="2400" b="1" dirty="0">
              <a:ln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0774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96</Words>
  <Application>Microsoft Office PowerPoint</Application>
  <PresentationFormat>شاشة عريضة</PresentationFormat>
  <Paragraphs>6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مدني مدني</dc:creator>
  <cp:lastModifiedBy>lina safi</cp:lastModifiedBy>
  <cp:revision>95</cp:revision>
  <dcterms:created xsi:type="dcterms:W3CDTF">2018-10-20T11:44:41Z</dcterms:created>
  <dcterms:modified xsi:type="dcterms:W3CDTF">2019-10-13T08:45:56Z</dcterms:modified>
</cp:coreProperties>
</file>