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1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2250-2CE9-45E9-B389-367A8FBFE97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B7D1-626B-487B-8390-AC9E6AD2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F:\SKMBT_C45216090419520_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74"/>
            <a:ext cx="7391400" cy="141763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rgbClr val="FFFF00"/>
                </a:solidFill>
              </a:rPr>
              <a:t>الرجل الذي أضاء العالم بمصباحه</a:t>
            </a:r>
            <a:br>
              <a:rPr lang="ar-AE" dirty="0" smtClean="0">
                <a:solidFill>
                  <a:srgbClr val="FFFF00"/>
                </a:solidFill>
              </a:rPr>
            </a:br>
            <a:r>
              <a:rPr lang="ar-AE" dirty="0" smtClean="0">
                <a:solidFill>
                  <a:srgbClr val="FFFF00"/>
                </a:solidFill>
              </a:rPr>
              <a:t>توماس أديسون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توماس-إديسون-الرجل-الذي-أضاء-العالم-بمصباحه-شخصيات - 10Youtube.co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5029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545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F:\SKMBT_C45216090419520_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4"/>
          <p:cNvSpPr txBox="1"/>
          <p:nvPr/>
        </p:nvSpPr>
        <p:spPr>
          <a:xfrm>
            <a:off x="569601" y="1066800"/>
            <a:ext cx="7656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solidFill>
                  <a:srgbClr val="FF0000"/>
                </a:solidFill>
              </a:rPr>
              <a:t>كان يعاني من ضعف السمع ولم يستكمل تعليمه ،أمه ...فهي التي علمته القراءة والكتابة والعلوم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7200" y="1563469"/>
            <a:ext cx="76389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solidFill>
                  <a:schemeClr val="tx2"/>
                </a:solidFill>
              </a:rPr>
              <a:t>- تاريخ العالم نيوتن واختراعاته             - الأدب مثل رواية شكسبير</a:t>
            </a:r>
          </a:p>
          <a:p>
            <a:r>
              <a:rPr lang="ar-AE" b="1" dirty="0" smtClean="0">
                <a:solidFill>
                  <a:schemeClr val="tx2"/>
                </a:solidFill>
              </a:rPr>
              <a:t> - العلوم العامة</a:t>
            </a:r>
            <a:endParaRPr lang="ar-AE" b="1" dirty="0">
              <a:solidFill>
                <a:schemeClr val="tx2"/>
              </a:solidFill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569601" y="2284383"/>
            <a:ext cx="7391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000" b="1" dirty="0" smtClean="0">
                <a:solidFill>
                  <a:srgbClr val="00B050"/>
                </a:solidFill>
              </a:rPr>
              <a:t>المصباح الكهربائي </a:t>
            </a:r>
            <a:endParaRPr lang="ar-AE" sz="2000" b="1" dirty="0">
              <a:solidFill>
                <a:srgbClr val="00B050"/>
              </a:solidFill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76200" y="2667000"/>
            <a:ext cx="82258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solidFill>
                  <a:srgbClr val="C00000"/>
                </a:solidFill>
              </a:rPr>
              <a:t>- ( هذا عظيم لقد أثبتنا أن هذه الوسيلة غير ناجحة للوصول للاختراع الذي أحلم به )</a:t>
            </a:r>
          </a:p>
          <a:p>
            <a:r>
              <a:rPr lang="ar-AE" b="1" dirty="0" smtClean="0">
                <a:solidFill>
                  <a:srgbClr val="C00000"/>
                </a:solidFill>
              </a:rPr>
              <a:t> - لم يدفعه لليأس بل استمر في المحاولة</a:t>
            </a:r>
            <a:endParaRPr lang="ar-AE" b="1" dirty="0">
              <a:solidFill>
                <a:srgbClr val="C00000"/>
              </a:solidFill>
            </a:endParaRPr>
          </a:p>
        </p:txBody>
      </p:sp>
      <p:sp>
        <p:nvSpPr>
          <p:cNvPr id="8" name="مربع نص 4"/>
          <p:cNvSpPr txBox="1"/>
          <p:nvPr/>
        </p:nvSpPr>
        <p:spPr>
          <a:xfrm>
            <a:off x="1524000" y="3403937"/>
            <a:ext cx="65721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000" b="1" dirty="0" smtClean="0">
                <a:solidFill>
                  <a:srgbClr val="FF0000"/>
                </a:solidFill>
              </a:rPr>
              <a:t>1- أول آلة تليغراف                    2 - آلة تسجيل الأصوات</a:t>
            </a:r>
          </a:p>
          <a:p>
            <a:r>
              <a:rPr lang="ar-AE" sz="2000" b="1" dirty="0" smtClean="0">
                <a:solidFill>
                  <a:srgbClr val="FF0000"/>
                </a:solidFill>
              </a:rPr>
              <a:t>3 - الهاتف الكهربائي                  4 - آلة تصوير السينما</a:t>
            </a:r>
          </a:p>
          <a:p>
            <a:r>
              <a:rPr lang="ar-AE" sz="2000" b="1" dirty="0" smtClean="0">
                <a:solidFill>
                  <a:srgbClr val="FF0000"/>
                </a:solidFill>
              </a:rPr>
              <a:t>5 - آلة الطباعة</a:t>
            </a:r>
          </a:p>
        </p:txBody>
      </p:sp>
      <p:sp>
        <p:nvSpPr>
          <p:cNvPr id="9" name="مربع نص 4"/>
          <p:cNvSpPr txBox="1"/>
          <p:nvPr/>
        </p:nvSpPr>
        <p:spPr>
          <a:xfrm>
            <a:off x="1143000" y="4830940"/>
            <a:ext cx="715900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ar-AE" sz="2000" b="1" dirty="0" smtClean="0">
                <a:solidFill>
                  <a:schemeClr val="accent1"/>
                </a:solidFill>
              </a:rPr>
              <a:t>( ليس المال إلا وسيلة لا غاية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r-AE" sz="2000" b="1" dirty="0" smtClean="0">
                <a:solidFill>
                  <a:schemeClr val="accent1"/>
                </a:solidFill>
              </a:rPr>
              <a:t>( أنا لم أخترع أي شيء بالصدفة بل بالعمل الشاق)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r-AE" sz="2000" b="1" dirty="0" smtClean="0">
                <a:solidFill>
                  <a:schemeClr val="accent1"/>
                </a:solidFill>
              </a:rPr>
              <a:t>( ليس معنى أن أي شيء لم يعمل كما تريد منه أنه بلا فائدة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r-AE" sz="2000" b="1" dirty="0" smtClean="0">
                <a:solidFill>
                  <a:schemeClr val="accent1"/>
                </a:solidFill>
              </a:rPr>
              <a:t>(النجاح واحد بالمئة موهبة وتسعة وتسعون بالمئة جهد ) </a:t>
            </a:r>
            <a:endParaRPr lang="ar-A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F:\SKMBT_C45216090419520_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4"/>
          <p:cNvSpPr txBox="1"/>
          <p:nvPr/>
        </p:nvSpPr>
        <p:spPr>
          <a:xfrm>
            <a:off x="436258" y="1371600"/>
            <a:ext cx="7564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solidFill>
                  <a:srgbClr val="FF0000"/>
                </a:solidFill>
              </a:rPr>
              <a:t>إذا فكر الإنسان في تغيير نفسه للأفضل وبإرادة قوية للنجاح سيكون سببا في خدمة غيره ومجتمعه .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38600" y="1710154"/>
            <a:ext cx="350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000" b="1" dirty="0" smtClean="0">
                <a:solidFill>
                  <a:schemeClr val="accent1"/>
                </a:solidFill>
              </a:rPr>
              <a:t>لا ؛ الفيلسوف ليو تولستوي</a:t>
            </a:r>
            <a:endParaRPr lang="ar-AE" sz="1600" b="1" dirty="0">
              <a:solidFill>
                <a:schemeClr val="accent1"/>
              </a:solidFill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685800" y="2768025"/>
            <a:ext cx="72352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solidFill>
                  <a:srgbClr val="00B050"/>
                </a:solidFill>
              </a:rPr>
              <a:t>الإنسان يحتاج لبذل الجهد والعمل المتفاني حتى يستطيع أن يحول أحلامه إلى واقع ملموس دون يأس بل تكون محاولاته الفاشلة حافزا لإرادة وعزيمة أقوى لتحقيق النجاح .</a:t>
            </a:r>
            <a:endParaRPr lang="ar-A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179</Words>
  <Application>Microsoft Office PowerPoint</Application>
  <PresentationFormat>عرض على الشاشة (3:4)‏</PresentationFormat>
  <Paragraphs>17</Paragraphs>
  <Slides>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Office Theme</vt:lpstr>
      <vt:lpstr>عرض تقديمي في PowerPoint</vt:lpstr>
      <vt:lpstr>الرجل الذي أضاء العالم بمصباحه توماس أديسون</vt:lpstr>
      <vt:lpstr>عرض تقديمي في PowerPoint</vt:lpstr>
      <vt:lpstr>عرض تقديمي في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 - Me</dc:creator>
  <cp:lastModifiedBy>احمد محمود زعرور</cp:lastModifiedBy>
  <cp:revision>17</cp:revision>
  <dcterms:created xsi:type="dcterms:W3CDTF">2016-09-05T20:23:49Z</dcterms:created>
  <dcterms:modified xsi:type="dcterms:W3CDTF">2016-09-28T08:54:58Z</dcterms:modified>
</cp:coreProperties>
</file>