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1"/>
          <p:cNvSpPr/>
          <p:nvPr/>
        </p:nvSpPr>
        <p:spPr>
          <a:xfrm>
            <a:off x="3044987" y="453966"/>
            <a:ext cx="86762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نزول الوحي على النبي </a:t>
            </a:r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" y="626904"/>
            <a:ext cx="12182766" cy="58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70"/>
            <a:ext cx="12192001" cy="5229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0456" y="3502717"/>
            <a:ext cx="510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 بن أبي طالب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0456" y="4533026"/>
            <a:ext cx="510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خديجة بنت خويلد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7091"/>
            <a:ext cx="11417524" cy="6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968"/>
            <a:ext cx="12192000" cy="6316337"/>
          </a:xfrm>
          <a:prstGeom prst="rect">
            <a:avLst/>
          </a:prstGeom>
        </p:spPr>
      </p:pic>
      <p:sp>
        <p:nvSpPr>
          <p:cNvPr id="3" name="مربع نص 8"/>
          <p:cNvSpPr txBox="1"/>
          <p:nvPr/>
        </p:nvSpPr>
        <p:spPr>
          <a:xfrm>
            <a:off x="757087" y="4551344"/>
            <a:ext cx="7200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dirty="0" smtClean="0"/>
              <a:t>1</a:t>
            </a:r>
            <a:endParaRPr lang="ar-AE" sz="4800" dirty="0"/>
          </a:p>
        </p:txBody>
      </p:sp>
      <p:sp>
        <p:nvSpPr>
          <p:cNvPr id="4" name="مربع نص 8"/>
          <p:cNvSpPr txBox="1"/>
          <p:nvPr/>
        </p:nvSpPr>
        <p:spPr>
          <a:xfrm>
            <a:off x="757087" y="2497383"/>
            <a:ext cx="7200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dirty="0" smtClean="0"/>
              <a:t>2</a:t>
            </a:r>
            <a:endParaRPr lang="ar-AE" sz="4800" dirty="0"/>
          </a:p>
        </p:txBody>
      </p:sp>
      <p:sp>
        <p:nvSpPr>
          <p:cNvPr id="5" name="مربع نص 8"/>
          <p:cNvSpPr txBox="1"/>
          <p:nvPr/>
        </p:nvSpPr>
        <p:spPr>
          <a:xfrm>
            <a:off x="757087" y="3524363"/>
            <a:ext cx="7200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dirty="0" smtClean="0"/>
              <a:t>3</a:t>
            </a:r>
            <a:endParaRPr lang="ar-AE" sz="4800" dirty="0"/>
          </a:p>
        </p:txBody>
      </p:sp>
      <p:sp>
        <p:nvSpPr>
          <p:cNvPr id="8" name="مربع نص 8"/>
          <p:cNvSpPr txBox="1"/>
          <p:nvPr/>
        </p:nvSpPr>
        <p:spPr>
          <a:xfrm>
            <a:off x="757087" y="5487659"/>
            <a:ext cx="7200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dirty="0" smtClean="0"/>
              <a:t>4</a:t>
            </a:r>
            <a:endParaRPr lang="ar-AE" sz="4800" dirty="0"/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881"/>
            <a:ext cx="12168559" cy="35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" y="558621"/>
            <a:ext cx="12178306" cy="5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0"/>
            <a:ext cx="11900013" cy="68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" y="0"/>
            <a:ext cx="1168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0"/>
            <a:ext cx="11580388" cy="68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6" y="-1"/>
            <a:ext cx="115963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" y="629522"/>
            <a:ext cx="12189411" cy="57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8" y="0"/>
            <a:ext cx="11537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05" y="3792645"/>
            <a:ext cx="142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يراه 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21" y="4449467"/>
            <a:ext cx="142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 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65"/>
            <a:ext cx="12192001" cy="64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45"/>
            <a:ext cx="12192000" cy="66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586"/>
            <a:ext cx="12192000" cy="632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6299" y="5170683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تحضير الله لنبيه صلى الله عليه وسلم لبدء الوحي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6" y="-22436"/>
            <a:ext cx="11399478" cy="6880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9295" y="5814627"/>
            <a:ext cx="241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عبادة الله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1701" y="5814627"/>
            <a:ext cx="241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البشر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" y="422252"/>
            <a:ext cx="12174820" cy="610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479" y="4526740"/>
            <a:ext cx="285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مطيعاً لله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4879" y="4668407"/>
            <a:ext cx="285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1719" y="4584510"/>
            <a:ext cx="285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صابراً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0"/>
            <a:ext cx="11695224" cy="68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</Words>
  <Application>Microsoft Office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7</cp:revision>
  <dcterms:created xsi:type="dcterms:W3CDTF">2016-08-24T13:36:29Z</dcterms:created>
  <dcterms:modified xsi:type="dcterms:W3CDTF">2016-10-04T03:20:20Z</dcterms:modified>
</cp:coreProperties>
</file>