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64" d="100"/>
          <a:sy n="64" d="100"/>
        </p:scale>
        <p:origin x="-11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77" y="530983"/>
            <a:ext cx="12217277" cy="60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-1"/>
            <a:ext cx="12004317" cy="6866919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7929796" y="4655211"/>
            <a:ext cx="3117955" cy="71126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dirty="0" smtClean="0">
                <a:solidFill>
                  <a:srgbClr val="FF0000"/>
                </a:solidFill>
                <a:cs typeface="AdvertisingExtraBold" pitchFamily="2" charset="-78"/>
              </a:rPr>
              <a:t>إنه لقول رسول كريم</a:t>
            </a:r>
            <a:endParaRPr lang="en-US" sz="24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8154648" y="5809453"/>
            <a:ext cx="4167267" cy="71126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dirty="0" smtClean="0">
                <a:solidFill>
                  <a:srgbClr val="FF0000"/>
                </a:solidFill>
                <a:cs typeface="AdvertisingExtraBold" pitchFamily="2" charset="-78"/>
              </a:rPr>
              <a:t>وما هو بقول شيطان رجيم</a:t>
            </a:r>
            <a:endParaRPr lang="en-US" sz="24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302176" y="5336498"/>
            <a:ext cx="4167267" cy="599607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dirty="0" smtClean="0">
                <a:solidFill>
                  <a:srgbClr val="FF0000"/>
                </a:solidFill>
                <a:cs typeface="AdvertisingExtraBold" pitchFamily="2" charset="-78"/>
              </a:rPr>
              <a:t>ذي قوة عند ذي العرش مكين</a:t>
            </a:r>
            <a:endParaRPr lang="en-US" sz="24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488362" y="5996831"/>
            <a:ext cx="3207895" cy="606336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dirty="0" smtClean="0">
                <a:solidFill>
                  <a:srgbClr val="FF0000"/>
                </a:solidFill>
                <a:cs typeface="AdvertisingExtraBold" pitchFamily="2" charset="-78"/>
              </a:rPr>
              <a:t>مطاع ثم أمين</a:t>
            </a:r>
            <a:endParaRPr lang="en-US" sz="24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659566" y="5336497"/>
            <a:ext cx="3462730" cy="532917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dirty="0" smtClean="0">
                <a:solidFill>
                  <a:srgbClr val="FF0000"/>
                </a:solidFill>
                <a:cs typeface="AdvertisingExtraBold" pitchFamily="2" charset="-78"/>
              </a:rPr>
              <a:t>وما صاحبكم بمجنون</a:t>
            </a:r>
            <a:endParaRPr lang="en-US" sz="24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659566" y="5944365"/>
            <a:ext cx="3462730" cy="576356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solidFill>
                  <a:srgbClr val="FF0000"/>
                </a:solidFill>
                <a:cs typeface="AdvertisingExtraBold" pitchFamily="2" charset="-78"/>
              </a:rPr>
              <a:t>وما هو على الغيب بضنين</a:t>
            </a:r>
            <a:endParaRPr lang="en-US" sz="20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" y="-1"/>
            <a:ext cx="11912957" cy="6857237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629587" y="2788170"/>
            <a:ext cx="3177916" cy="77948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dirty="0" smtClean="0">
                <a:solidFill>
                  <a:srgbClr val="0000FF"/>
                </a:solidFill>
                <a:cs typeface="AdvertisingExtraBold" pitchFamily="2" charset="-78"/>
              </a:rPr>
              <a:t>هداية الناس وبشارة المؤمنين</a:t>
            </a:r>
            <a:endParaRPr lang="en-US" dirty="0">
              <a:solidFill>
                <a:srgbClr val="0000FF"/>
              </a:solidFill>
              <a:cs typeface="AdvertisingExtraBold" pitchFamily="2" charset="-78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764497" y="3987384"/>
            <a:ext cx="3043005" cy="524656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solidFill>
                  <a:srgbClr val="FF0000"/>
                </a:solidFill>
                <a:cs typeface="AdvertisingExtraBold" pitchFamily="2" charset="-78"/>
              </a:rPr>
              <a:t>للتذكرة والاتعاظ</a:t>
            </a:r>
            <a:endParaRPr lang="en-US" sz="20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29587" y="4976735"/>
            <a:ext cx="2961932" cy="524656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solidFill>
                  <a:schemeClr val="accent6">
                    <a:lumMod val="50000"/>
                  </a:schemeClr>
                </a:solidFill>
                <a:cs typeface="AdvertisingExtraBold" pitchFamily="2" charset="-78"/>
              </a:rPr>
              <a:t>السكينة وراحة القلوب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AdvertisingExtraBold" pitchFamily="2" charset="-78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983229" y="5951095"/>
            <a:ext cx="2608290" cy="524656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solidFill>
                  <a:srgbClr val="800080"/>
                </a:solidFill>
                <a:cs typeface="AdvertisingExtraBold" pitchFamily="2" charset="-78"/>
              </a:rPr>
              <a:t>رحمة للمؤمين</a:t>
            </a:r>
            <a:endParaRPr lang="en-US" sz="2000" dirty="0">
              <a:solidFill>
                <a:srgbClr val="800080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409"/>
            <a:ext cx="12167382" cy="5064752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7644982" y="4631961"/>
            <a:ext cx="2248526" cy="524656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solidFill>
                  <a:srgbClr val="FF0000"/>
                </a:solidFill>
                <a:cs typeface="AdvertisingExtraBold" pitchFamily="2" charset="-78"/>
              </a:rPr>
              <a:t>الإيمان به</a:t>
            </a:r>
            <a:endParaRPr lang="en-US" sz="20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137285" y="4646952"/>
            <a:ext cx="2953064" cy="524656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solidFill>
                  <a:srgbClr val="0000FF"/>
                </a:solidFill>
                <a:cs typeface="AdvertisingExtraBold" pitchFamily="2" charset="-78"/>
              </a:rPr>
              <a:t>تلاوته والعمل به</a:t>
            </a:r>
            <a:endParaRPr lang="en-US" sz="2000" dirty="0">
              <a:solidFill>
                <a:srgbClr val="0000FF"/>
              </a:solidFill>
              <a:cs typeface="AdvertisingExtraBold" pitchFamily="2" charset="-78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824458" y="4631961"/>
            <a:ext cx="2488369" cy="524656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solidFill>
                  <a:srgbClr val="00B050"/>
                </a:solidFill>
                <a:cs typeface="AdvertisingExtraBold" pitchFamily="2" charset="-78"/>
              </a:rPr>
              <a:t>تعلمه وتعليمه</a:t>
            </a:r>
            <a:endParaRPr lang="en-US" sz="2000" dirty="0">
              <a:solidFill>
                <a:srgbClr val="00B050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" y="0"/>
            <a:ext cx="11665576" cy="6858000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7989756" y="3952409"/>
            <a:ext cx="2623279" cy="1484026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000" dirty="0" smtClean="0">
                <a:solidFill>
                  <a:srgbClr val="00B050"/>
                </a:solidFill>
                <a:cs typeface="AdvertisingExtraBold" pitchFamily="2" charset="-78"/>
              </a:rPr>
              <a:t>الشمس يمحى ضوؤها</a:t>
            </a:r>
          </a:p>
          <a:p>
            <a:pPr algn="r"/>
            <a:r>
              <a:rPr lang="ar-AE" sz="2000" dirty="0" smtClean="0">
                <a:solidFill>
                  <a:srgbClr val="00B050"/>
                </a:solidFill>
                <a:cs typeface="AdvertisingExtraBold" pitchFamily="2" charset="-78"/>
              </a:rPr>
              <a:t>النجوم يذهب نورها</a:t>
            </a:r>
          </a:p>
          <a:p>
            <a:pPr algn="r"/>
            <a:r>
              <a:rPr lang="ar-AE" sz="2000" dirty="0" smtClean="0">
                <a:solidFill>
                  <a:srgbClr val="00B050"/>
                </a:solidFill>
                <a:cs typeface="AdvertisingExtraBold" pitchFamily="2" charset="-78"/>
              </a:rPr>
              <a:t>الجبال تتهدم </a:t>
            </a:r>
          </a:p>
          <a:p>
            <a:pPr algn="r"/>
            <a:r>
              <a:rPr lang="ar-AE" sz="2000" dirty="0" smtClean="0">
                <a:solidFill>
                  <a:srgbClr val="00B050"/>
                </a:solidFill>
                <a:cs typeface="AdvertisingExtraBold" pitchFamily="2" charset="-78"/>
              </a:rPr>
              <a:t>البحار تشتعل</a:t>
            </a:r>
            <a:endParaRPr lang="en-US" sz="2000" dirty="0">
              <a:solidFill>
                <a:srgbClr val="00B050"/>
              </a:solidFill>
              <a:cs typeface="AdvertisingExtraBold" pitchFamily="2" charset="-78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5201583" y="4227229"/>
            <a:ext cx="2023673" cy="37475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solidFill>
                  <a:srgbClr val="FF0000"/>
                </a:solidFill>
                <a:cs typeface="AdvertisingExtraBold" pitchFamily="2" charset="-78"/>
              </a:rPr>
              <a:t>صادق</a:t>
            </a:r>
            <a:endParaRPr lang="en-US" sz="20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394085" y="4072330"/>
            <a:ext cx="2495861" cy="124418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000" dirty="0" smtClean="0">
                <a:solidFill>
                  <a:srgbClr val="0000FF"/>
                </a:solidFill>
                <a:cs typeface="AdvertisingExtraBold" pitchFamily="2" charset="-78"/>
              </a:rPr>
              <a:t>الخنس</a:t>
            </a:r>
          </a:p>
          <a:p>
            <a:pPr algn="r"/>
            <a:r>
              <a:rPr lang="ar-AE" sz="2000" dirty="0" smtClean="0">
                <a:solidFill>
                  <a:srgbClr val="0000FF"/>
                </a:solidFill>
                <a:cs typeface="AdvertisingExtraBold" pitchFamily="2" charset="-78"/>
              </a:rPr>
              <a:t>الجواري الكنس</a:t>
            </a:r>
          </a:p>
          <a:p>
            <a:pPr algn="r"/>
            <a:r>
              <a:rPr lang="ar-AE" sz="2000" dirty="0" smtClean="0">
                <a:solidFill>
                  <a:srgbClr val="0000FF"/>
                </a:solidFill>
                <a:cs typeface="AdvertisingExtraBold" pitchFamily="2" charset="-78"/>
              </a:rPr>
              <a:t>الليل إذا عسعس</a:t>
            </a:r>
          </a:p>
          <a:p>
            <a:pPr algn="r"/>
            <a:r>
              <a:rPr lang="ar-AE" sz="2000" dirty="0" smtClean="0">
                <a:solidFill>
                  <a:srgbClr val="0000FF"/>
                </a:solidFill>
                <a:cs typeface="AdvertisingExtraBold" pitchFamily="2" charset="-78"/>
              </a:rPr>
              <a:t>الصبح إذا تنفس</a:t>
            </a:r>
            <a:endParaRPr lang="en-US" sz="2000" dirty="0">
              <a:solidFill>
                <a:srgbClr val="0000FF"/>
              </a:solidFill>
              <a:cs typeface="AdvertisingExtraBold" pitchFamily="2" charset="-78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201583" y="5129137"/>
            <a:ext cx="2023673" cy="37475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solidFill>
                  <a:srgbClr val="FF0000"/>
                </a:solidFill>
                <a:cs typeface="AdvertisingExtraBold" pitchFamily="2" charset="-78"/>
              </a:rPr>
              <a:t>صادق</a:t>
            </a:r>
            <a:endParaRPr lang="en-US" sz="20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5177125" y="6001065"/>
            <a:ext cx="2023673" cy="37475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solidFill>
                  <a:srgbClr val="FF0000"/>
                </a:solidFill>
                <a:cs typeface="AdvertisingExtraBold" pitchFamily="2" charset="-78"/>
              </a:rPr>
              <a:t>صادق</a:t>
            </a:r>
            <a:endParaRPr lang="en-US" sz="20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" y="348199"/>
            <a:ext cx="12190984" cy="631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699"/>
            <a:ext cx="12205793" cy="6547633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7090347" y="4282191"/>
            <a:ext cx="3215389" cy="220855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800" dirty="0" smtClean="0">
                <a:solidFill>
                  <a:srgbClr val="0000FF"/>
                </a:solidFill>
                <a:cs typeface="AdvertisingExtraBold" pitchFamily="2" charset="-78"/>
              </a:rPr>
              <a:t>الخنس</a:t>
            </a:r>
          </a:p>
          <a:p>
            <a:pPr algn="r"/>
            <a:r>
              <a:rPr lang="ar-AE" sz="2800" dirty="0" smtClean="0">
                <a:solidFill>
                  <a:srgbClr val="0000FF"/>
                </a:solidFill>
                <a:cs typeface="AdvertisingExtraBold" pitchFamily="2" charset="-78"/>
              </a:rPr>
              <a:t>الجواري الكنس</a:t>
            </a:r>
          </a:p>
          <a:p>
            <a:pPr algn="r"/>
            <a:r>
              <a:rPr lang="ar-AE" sz="2800" dirty="0" smtClean="0">
                <a:solidFill>
                  <a:srgbClr val="0000FF"/>
                </a:solidFill>
                <a:cs typeface="AdvertisingExtraBold" pitchFamily="2" charset="-78"/>
              </a:rPr>
              <a:t>الليل إذا عسعس</a:t>
            </a:r>
          </a:p>
          <a:p>
            <a:pPr algn="r"/>
            <a:r>
              <a:rPr lang="ar-AE" sz="2800" dirty="0" smtClean="0">
                <a:solidFill>
                  <a:srgbClr val="0000FF"/>
                </a:solidFill>
                <a:cs typeface="AdvertisingExtraBold" pitchFamily="2" charset="-78"/>
              </a:rPr>
              <a:t>الصبح إذا تنفس</a:t>
            </a:r>
            <a:endParaRPr lang="en-US" sz="2800" dirty="0">
              <a:solidFill>
                <a:srgbClr val="0000FF"/>
              </a:solidFill>
              <a:cs typeface="AdvertisingExtraBold" pitchFamily="2" charset="-78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54833" y="4994224"/>
            <a:ext cx="6235907" cy="78448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000" dirty="0" smtClean="0">
                <a:solidFill>
                  <a:srgbClr val="00B050"/>
                </a:solidFill>
                <a:cs typeface="AdvertisingExtraBold" pitchFamily="2" charset="-78"/>
              </a:rPr>
              <a:t>للدلالة على وجود الله ووحدانيته وقدرته وعظمته</a:t>
            </a:r>
            <a:endParaRPr lang="en-US" sz="2000" dirty="0">
              <a:solidFill>
                <a:srgbClr val="00B050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0"/>
            <a:ext cx="11873919" cy="6865077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8514413" y="2378441"/>
            <a:ext cx="1474030" cy="51466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000" dirty="0" smtClean="0">
                <a:solidFill>
                  <a:srgbClr val="0000FF"/>
                </a:solidFill>
                <a:cs typeface="AdvertisingExtraBold" pitchFamily="2" charset="-78"/>
              </a:rPr>
              <a:t>الصدق</a:t>
            </a:r>
            <a:endParaRPr lang="en-US" sz="2000" dirty="0">
              <a:solidFill>
                <a:srgbClr val="0000FF"/>
              </a:solidFill>
              <a:cs typeface="AdvertisingExtraBold" pitchFamily="2" charset="-78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8514413" y="3432538"/>
            <a:ext cx="1813808" cy="51466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000" dirty="0" smtClean="0">
                <a:solidFill>
                  <a:srgbClr val="00B050"/>
                </a:solidFill>
                <a:cs typeface="AdvertisingExtraBold" pitchFamily="2" charset="-78"/>
              </a:rPr>
              <a:t>بر الوالدين</a:t>
            </a:r>
            <a:endParaRPr lang="en-US" sz="2000" dirty="0">
              <a:solidFill>
                <a:srgbClr val="00B050"/>
              </a:solidFill>
              <a:cs typeface="AdvertisingExtraBold" pitchFamily="2" charset="-78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8514413" y="4197248"/>
            <a:ext cx="1813808" cy="51466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000" dirty="0" smtClean="0">
                <a:solidFill>
                  <a:srgbClr val="FF0000"/>
                </a:solidFill>
                <a:cs typeface="AdvertisingExtraBold" pitchFamily="2" charset="-78"/>
              </a:rPr>
              <a:t>تلاوة القرآن</a:t>
            </a:r>
            <a:endParaRPr lang="en-US" sz="20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8514413" y="5099156"/>
            <a:ext cx="1813810" cy="51466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000" dirty="0" smtClean="0">
                <a:solidFill>
                  <a:srgbClr val="800080"/>
                </a:solidFill>
                <a:cs typeface="AdvertisingExtraBold" pitchFamily="2" charset="-78"/>
              </a:rPr>
              <a:t>الصدقة</a:t>
            </a:r>
            <a:endParaRPr lang="en-US" sz="2000" dirty="0">
              <a:solidFill>
                <a:srgbClr val="800080"/>
              </a:solidFill>
              <a:cs typeface="AdvertisingExtraBold" pitchFamily="2" charset="-78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8514413" y="5866152"/>
            <a:ext cx="1852533" cy="51466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000" dirty="0" smtClean="0">
                <a:solidFill>
                  <a:schemeClr val="accent2">
                    <a:lumMod val="50000"/>
                  </a:schemeClr>
                </a:solidFill>
                <a:cs typeface="AdvertisingExtraBold" pitchFamily="2" charset="-78"/>
              </a:rPr>
              <a:t>الاستغفار </a:t>
            </a:r>
            <a:endParaRPr lang="en-US" sz="2000" dirty="0">
              <a:solidFill>
                <a:schemeClr val="accent2">
                  <a:lumMod val="50000"/>
                </a:schemeClr>
              </a:solidFill>
              <a:cs typeface="AdvertisingExtraBold" pitchFamily="2" charset="-78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19529" y="5866152"/>
            <a:ext cx="3690078" cy="51466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000" dirty="0" smtClean="0">
                <a:solidFill>
                  <a:schemeClr val="accent2">
                    <a:lumMod val="50000"/>
                  </a:schemeClr>
                </a:solidFill>
                <a:cs typeface="AdvertisingExtraBold" pitchFamily="2" charset="-78"/>
              </a:rPr>
              <a:t>تخصيص أوقات للذكر</a:t>
            </a:r>
            <a:endParaRPr lang="en-US" sz="2000" dirty="0">
              <a:solidFill>
                <a:schemeClr val="accent2">
                  <a:lumMod val="50000"/>
                </a:schemeClr>
              </a:solidFill>
              <a:cs typeface="AdvertisingExtraBold" pitchFamily="2" charset="-78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1888762" y="5099155"/>
            <a:ext cx="2520844" cy="51466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000" dirty="0" smtClean="0">
                <a:solidFill>
                  <a:srgbClr val="800080"/>
                </a:solidFill>
                <a:cs typeface="AdvertisingExtraBold" pitchFamily="2" charset="-78"/>
              </a:rPr>
              <a:t>الإخلاص لوجه الله </a:t>
            </a:r>
            <a:endParaRPr lang="en-US" sz="2000" dirty="0">
              <a:solidFill>
                <a:srgbClr val="800080"/>
              </a:solidFill>
              <a:cs typeface="AdvertisingExtraBold" pitchFamily="2" charset="-78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19528" y="4152279"/>
            <a:ext cx="3927423" cy="51466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000" dirty="0" smtClean="0">
                <a:solidFill>
                  <a:srgbClr val="FF0000"/>
                </a:solidFill>
                <a:cs typeface="AdvertisingExtraBold" pitchFamily="2" charset="-78"/>
              </a:rPr>
              <a:t>المداومة على حفظه والعمل به</a:t>
            </a:r>
            <a:endParaRPr lang="en-US" sz="20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719528" y="3350302"/>
            <a:ext cx="3653852" cy="51466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000" dirty="0" smtClean="0">
                <a:solidFill>
                  <a:srgbClr val="00B050"/>
                </a:solidFill>
                <a:cs typeface="AdvertisingExtraBold" pitchFamily="2" charset="-78"/>
              </a:rPr>
              <a:t>طاعتهما والإحسان إليهما</a:t>
            </a:r>
            <a:endParaRPr lang="en-US" sz="2000" dirty="0">
              <a:solidFill>
                <a:srgbClr val="00B050"/>
              </a:solidFill>
              <a:cs typeface="AdvertisingExtraBold" pitchFamily="2" charset="-78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2293495" y="2530840"/>
            <a:ext cx="2116111" cy="51466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000" dirty="0" smtClean="0">
                <a:solidFill>
                  <a:srgbClr val="0000FF"/>
                </a:solidFill>
                <a:cs typeface="AdvertisingExtraBold" pitchFamily="2" charset="-78"/>
              </a:rPr>
              <a:t>أترك الكذب</a:t>
            </a:r>
            <a:endParaRPr lang="en-US" sz="2000" dirty="0">
              <a:solidFill>
                <a:srgbClr val="0000FF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5" y="214044"/>
            <a:ext cx="12196385" cy="6392818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2608289" y="2016180"/>
            <a:ext cx="5718747" cy="51466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000" dirty="0" smtClean="0">
                <a:solidFill>
                  <a:srgbClr val="0000FF"/>
                </a:solidFill>
                <a:cs typeface="AdvertisingExtraBold" pitchFamily="2" charset="-78"/>
              </a:rPr>
              <a:t>كي يجتهد المسلمون في عبادتهم وطاعتهم لله </a:t>
            </a:r>
            <a:endParaRPr lang="en-US" sz="2000" dirty="0">
              <a:solidFill>
                <a:srgbClr val="0000FF"/>
              </a:solidFill>
              <a:cs typeface="AdvertisingExtraBold" pitchFamily="2" charset="-78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608290" y="3410453"/>
            <a:ext cx="5752474" cy="51466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000" dirty="0" smtClean="0">
                <a:solidFill>
                  <a:srgbClr val="C00000"/>
                </a:solidFill>
                <a:cs typeface="AdvertisingExtraBold" pitchFamily="2" charset="-78"/>
              </a:rPr>
              <a:t>لصدقه وأمانته وحمله لرسالة الإسلام </a:t>
            </a:r>
            <a:endParaRPr lang="en-US" sz="2000" dirty="0">
              <a:solidFill>
                <a:srgbClr val="C00000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7" y="0"/>
            <a:ext cx="10838645" cy="68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22023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25" y="0"/>
            <a:ext cx="10503114" cy="6852034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3267857" y="3231145"/>
            <a:ext cx="5486400" cy="71126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dvertisingExtraBold" pitchFamily="2" charset="-78"/>
              </a:rPr>
              <a:t>النجوم / الكون / الهدوء </a:t>
            </a:r>
            <a:endParaRPr lang="en-US" sz="36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848131" y="4777630"/>
            <a:ext cx="6079951" cy="71126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dirty="0" smtClean="0">
                <a:solidFill>
                  <a:srgbClr val="0000FF"/>
                </a:solidFill>
                <a:cs typeface="AdvertisingExtraBold" pitchFamily="2" charset="-78"/>
              </a:rPr>
              <a:t>كي يجتهد المسلم في عبادته وطاعته لله </a:t>
            </a:r>
            <a:endParaRPr lang="en-US" sz="2400" dirty="0">
              <a:solidFill>
                <a:srgbClr val="0000FF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0"/>
            <a:ext cx="11969906" cy="68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11" y="0"/>
            <a:ext cx="11811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68" y="0"/>
            <a:ext cx="11719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751" y="854699"/>
            <a:ext cx="12232751" cy="52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8" y="288634"/>
            <a:ext cx="12161442" cy="6318229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3087975" y="2519877"/>
            <a:ext cx="5486400" cy="71126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dirty="0" smtClean="0">
                <a:solidFill>
                  <a:srgbClr val="FF0000"/>
                </a:solidFill>
                <a:cs typeface="AdvertisingExtraBold" pitchFamily="2" charset="-78"/>
              </a:rPr>
              <a:t>يمحى ضوؤها</a:t>
            </a:r>
            <a:endParaRPr lang="en-US" sz="36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267857" y="3231145"/>
            <a:ext cx="5486400" cy="71126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dirty="0" smtClean="0">
                <a:solidFill>
                  <a:srgbClr val="0000FF"/>
                </a:solidFill>
                <a:cs typeface="AdvertisingExtraBold" pitchFamily="2" charset="-78"/>
              </a:rPr>
              <a:t>تخرج من أوكارها</a:t>
            </a:r>
            <a:endParaRPr lang="en-US" sz="3600" dirty="0">
              <a:solidFill>
                <a:srgbClr val="0000FF"/>
              </a:solidFill>
              <a:cs typeface="AdvertisingExtraBold" pitchFamily="2" charset="-78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087975" y="4094813"/>
            <a:ext cx="5486400" cy="71126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dirty="0" smtClean="0">
                <a:solidFill>
                  <a:schemeClr val="accent6">
                    <a:lumMod val="50000"/>
                  </a:schemeClr>
                </a:solidFill>
                <a:cs typeface="AdvertisingExtraBold" pitchFamily="2" charset="-78"/>
              </a:rPr>
              <a:t>تتأجج ناراً مشتعلة</a:t>
            </a:r>
            <a:endParaRPr lang="en-US" sz="3600" dirty="0">
              <a:solidFill>
                <a:schemeClr val="accent6">
                  <a:lumMod val="50000"/>
                </a:schemeClr>
              </a:solidFill>
              <a:cs typeface="AdvertisingExtraBold" pitchFamily="2" charset="-78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071142" y="4836072"/>
            <a:ext cx="5486400" cy="71126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dirty="0" smtClean="0">
                <a:solidFill>
                  <a:schemeClr val="accent2">
                    <a:lumMod val="50000"/>
                  </a:schemeClr>
                </a:solidFill>
                <a:cs typeface="AdvertisingExtraBold" pitchFamily="2" charset="-78"/>
              </a:rPr>
              <a:t>تتساقط ويذهب نورها</a:t>
            </a:r>
            <a:endParaRPr lang="en-US" sz="3600" dirty="0">
              <a:solidFill>
                <a:schemeClr val="accent2">
                  <a:lumMod val="50000"/>
                </a:schemeClr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0" y="0"/>
            <a:ext cx="11990231" cy="6865480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1963713" y="2528137"/>
            <a:ext cx="5486400" cy="71126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solidFill>
                  <a:schemeClr val="accent6">
                    <a:lumMod val="50000"/>
                  </a:schemeClr>
                </a:solidFill>
                <a:cs typeface="AdvertisingExtraBold" pitchFamily="2" charset="-78"/>
              </a:rPr>
              <a:t>الصلاة على وقتها جماعة / الحج / العمرة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AdvertisingExtraBold" pitchFamily="2" charset="-78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959370" y="3239405"/>
            <a:ext cx="6490743" cy="71126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dirty="0" smtClean="0">
                <a:solidFill>
                  <a:srgbClr val="0000FF"/>
                </a:solidFill>
                <a:cs typeface="AdvertisingExtraBold" pitchFamily="2" charset="-78"/>
              </a:rPr>
              <a:t>الصدق / بر الوالدين/ الأمانة/ حسن التعامل</a:t>
            </a:r>
            <a:endParaRPr lang="en-US" sz="2400" dirty="0">
              <a:solidFill>
                <a:srgbClr val="0000FF"/>
              </a:solidFill>
              <a:cs typeface="AdvertisingExtraBold" pitchFamily="2" charset="-78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963713" y="3937212"/>
            <a:ext cx="5486400" cy="71126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dirty="0">
                <a:solidFill>
                  <a:schemeClr val="accent2">
                    <a:lumMod val="50000"/>
                  </a:schemeClr>
                </a:solidFill>
                <a:cs typeface="AdvertisingExtraBold" pitchFamily="2" charset="-78"/>
              </a:rPr>
              <a:t>النظافة/ الرفق بالحيوان </a:t>
            </a:r>
            <a:endParaRPr lang="en-US" sz="2800" dirty="0">
              <a:solidFill>
                <a:schemeClr val="accent2">
                  <a:lumMod val="50000"/>
                </a:schemeClr>
              </a:solidFill>
              <a:cs typeface="AdvertisingExtraBold" pitchFamily="2" charset="-78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24657" y="5929375"/>
            <a:ext cx="5081664" cy="71126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dirty="0" smtClean="0">
                <a:solidFill>
                  <a:srgbClr val="FF0000"/>
                </a:solidFill>
                <a:cs typeface="AdvertisingExtraBold" pitchFamily="2" charset="-78"/>
              </a:rPr>
              <a:t>علم الساعة غيب لا يعلمه الإنسان</a:t>
            </a:r>
            <a:endParaRPr lang="en-US" sz="24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1" y="0"/>
            <a:ext cx="11746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169</Words>
  <Application>Microsoft Office PowerPoint</Application>
  <PresentationFormat>Custom</PresentationFormat>
  <Paragraphs>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Dell</cp:lastModifiedBy>
  <cp:revision>22</cp:revision>
  <dcterms:created xsi:type="dcterms:W3CDTF">2016-08-24T13:36:29Z</dcterms:created>
  <dcterms:modified xsi:type="dcterms:W3CDTF">2016-09-28T05:22:29Z</dcterms:modified>
</cp:coreProperties>
</file>