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5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E53A-E6D9-4EDF-B22A-6B357A845C2A}" type="datetimeFigureOut">
              <a:rPr lang="en-US" smtClean="0"/>
              <a:pPr/>
              <a:t>9/19/2016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E60A-0206-46F1-9858-67221EFCB6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E53A-E6D9-4EDF-B22A-6B357A845C2A}" type="datetimeFigureOut">
              <a:rPr lang="en-US" smtClean="0"/>
              <a:pPr/>
              <a:t>9/19/2016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E60A-0206-46F1-9858-67221EFCB6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E53A-E6D9-4EDF-B22A-6B357A845C2A}" type="datetimeFigureOut">
              <a:rPr lang="en-US" smtClean="0"/>
              <a:pPr/>
              <a:t>9/19/2016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E60A-0206-46F1-9858-67221EFCB6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E53A-E6D9-4EDF-B22A-6B357A845C2A}" type="datetimeFigureOut">
              <a:rPr lang="en-US" smtClean="0"/>
              <a:pPr/>
              <a:t>9/19/2016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E60A-0206-46F1-9858-67221EFCB6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E53A-E6D9-4EDF-B22A-6B357A845C2A}" type="datetimeFigureOut">
              <a:rPr lang="en-US" smtClean="0"/>
              <a:pPr/>
              <a:t>9/19/2016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E60A-0206-46F1-9858-67221EFCB6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E53A-E6D9-4EDF-B22A-6B357A845C2A}" type="datetimeFigureOut">
              <a:rPr lang="en-US" smtClean="0"/>
              <a:pPr/>
              <a:t>9/19/2016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E60A-0206-46F1-9858-67221EFCB6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E53A-E6D9-4EDF-B22A-6B357A845C2A}" type="datetimeFigureOut">
              <a:rPr lang="en-US" smtClean="0"/>
              <a:pPr/>
              <a:t>9/19/2016</a:t>
            </a:fld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E60A-0206-46F1-9858-67221EFCB6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E53A-E6D9-4EDF-B22A-6B357A845C2A}" type="datetimeFigureOut">
              <a:rPr lang="en-US" smtClean="0"/>
              <a:pPr/>
              <a:t>9/19/2016</a:t>
            </a:fld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E60A-0206-46F1-9858-67221EFCB6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E53A-E6D9-4EDF-B22A-6B357A845C2A}" type="datetimeFigureOut">
              <a:rPr lang="en-US" smtClean="0"/>
              <a:pPr/>
              <a:t>9/19/2016</a:t>
            </a:fld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E60A-0206-46F1-9858-67221EFCB6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E53A-E6D9-4EDF-B22A-6B357A845C2A}" type="datetimeFigureOut">
              <a:rPr lang="en-US" smtClean="0"/>
              <a:pPr/>
              <a:t>9/19/2016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E60A-0206-46F1-9858-67221EFCB6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E53A-E6D9-4EDF-B22A-6B357A845C2A}" type="datetimeFigureOut">
              <a:rPr lang="en-US" smtClean="0"/>
              <a:pPr/>
              <a:t>9/19/2016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E60A-0206-46F1-9858-67221EFCB6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5E53A-E6D9-4EDF-B22A-6B357A845C2A}" type="datetimeFigureOut">
              <a:rPr lang="en-US" smtClean="0"/>
              <a:pPr/>
              <a:t>9/19/2016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0E60A-0206-46F1-9858-67221EFCB6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0925" y="0"/>
            <a:ext cx="17430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990600"/>
            <a:ext cx="51816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429000"/>
            <a:ext cx="39433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4648200"/>
            <a:ext cx="32766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7200" y="5715001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0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17284"/>
          <a:stretch>
            <a:fillRect/>
          </a:stretch>
        </p:blipFill>
        <p:spPr bwMode="auto">
          <a:xfrm>
            <a:off x="1" y="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6925"/>
            <a:ext cx="8477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3572124" y="3326784"/>
            <a:ext cx="24128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600" b="1" dirty="0" smtClean="0">
                <a:solidFill>
                  <a:srgbClr val="FF0000"/>
                </a:solidFill>
                <a:latin typeface="Algerian" pitchFamily="82" charset="0"/>
              </a:rPr>
              <a:t>الخوف من الله </a:t>
            </a:r>
            <a:endParaRPr lang="en-US" sz="3600" dirty="0"/>
          </a:p>
        </p:txBody>
      </p:sp>
      <p:sp>
        <p:nvSpPr>
          <p:cNvPr id="5" name="مستطيل 4"/>
          <p:cNvSpPr/>
          <p:nvPr/>
        </p:nvSpPr>
        <p:spPr>
          <a:xfrm>
            <a:off x="654204" y="4209588"/>
            <a:ext cx="72507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600" b="1" dirty="0">
                <a:solidFill>
                  <a:srgbClr val="FF0000"/>
                </a:solidFill>
                <a:latin typeface="Algerian" pitchFamily="82" charset="0"/>
              </a:rPr>
              <a:t>تستقر حياته ويفوز برضا الله في الدنيا والآخرة </a:t>
            </a:r>
            <a:endParaRPr lang="en-US" sz="3600" b="1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6925"/>
            <a:ext cx="8477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3774192" y="3537332"/>
            <a:ext cx="19287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smtClean="0">
                <a:solidFill>
                  <a:srgbClr val="FF0000"/>
                </a:solidFill>
                <a:latin typeface="Algerian" pitchFamily="82" charset="0"/>
              </a:rPr>
              <a:t>السرية التامة</a:t>
            </a:r>
            <a:endParaRPr lang="en-US" sz="3200" dirty="0"/>
          </a:p>
        </p:txBody>
      </p:sp>
      <p:sp>
        <p:nvSpPr>
          <p:cNvPr id="6" name="مستطيل 5"/>
          <p:cNvSpPr/>
          <p:nvPr/>
        </p:nvSpPr>
        <p:spPr>
          <a:xfrm>
            <a:off x="0" y="4392048"/>
            <a:ext cx="876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AE" sz="3200" b="1" dirty="0" smtClean="0">
                <a:solidFill>
                  <a:srgbClr val="FF0000"/>
                </a:solidFill>
              </a:rPr>
              <a:t>إِن تُبْدُواْ الصَّدَقَاتِ فَنِعِمَّا هِيَ وَإِن تُخْفُوهَا وَتُؤْتُوهَا الْفُقَرَاء فَهُوَ خَيْرٌ لُّكُمْ وَيُكَفِّرُ عَنكُم مِّن سَيِّئَاتِكُمْ وَاللّهُ بِمَا تَعْمَلُونَ خَبِيرٌ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8175" y="5857875"/>
            <a:ext cx="8858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6"/>
          <p:cNvSpPr/>
          <p:nvPr/>
        </p:nvSpPr>
        <p:spPr>
          <a:xfrm>
            <a:off x="6389912" y="2590796"/>
            <a:ext cx="13917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>
                <a:solidFill>
                  <a:srgbClr val="FF0000"/>
                </a:solidFill>
                <a:latin typeface="Algerian" pitchFamily="82" charset="0"/>
              </a:rPr>
              <a:t>الاستغفار</a:t>
            </a:r>
            <a:endParaRPr lang="en-US" sz="32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063330" y="2166254"/>
            <a:ext cx="18421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>
                <a:solidFill>
                  <a:srgbClr val="FF0000"/>
                </a:solidFill>
                <a:latin typeface="Algerian" pitchFamily="82" charset="0"/>
              </a:rPr>
              <a:t>قراءة القرآن</a:t>
            </a:r>
            <a:endParaRPr lang="en-US" sz="32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629400" y="1752598"/>
            <a:ext cx="105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smtClean="0">
                <a:solidFill>
                  <a:srgbClr val="FF0000"/>
                </a:solidFill>
                <a:latin typeface="Algerian" pitchFamily="82" charset="0"/>
              </a:rPr>
              <a:t>الصلاة</a:t>
            </a:r>
            <a:endParaRPr lang="en-US" sz="3200" dirty="0"/>
          </a:p>
        </p:txBody>
      </p:sp>
      <p:sp>
        <p:nvSpPr>
          <p:cNvPr id="10" name="مستطيل 9"/>
          <p:cNvSpPr/>
          <p:nvPr/>
        </p:nvSpPr>
        <p:spPr>
          <a:xfrm>
            <a:off x="4844130" y="4245426"/>
            <a:ext cx="25442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smtClean="0">
                <a:solidFill>
                  <a:srgbClr val="FF0000"/>
                </a:solidFill>
                <a:latin typeface="Algerian" pitchFamily="82" charset="0"/>
              </a:rPr>
              <a:t>الصدق والإخلاص</a:t>
            </a:r>
            <a:endParaRPr lang="en-US" sz="3200" dirty="0"/>
          </a:p>
        </p:txBody>
      </p:sp>
      <p:sp>
        <p:nvSpPr>
          <p:cNvPr id="11" name="مستطيل 10"/>
          <p:cNvSpPr/>
          <p:nvPr/>
        </p:nvSpPr>
        <p:spPr>
          <a:xfrm>
            <a:off x="2547240" y="4898568"/>
            <a:ext cx="48189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>
                <a:solidFill>
                  <a:srgbClr val="FF0000"/>
                </a:solidFill>
                <a:latin typeface="Algerian" pitchFamily="82" charset="0"/>
              </a:rPr>
              <a:t>السرور والسعادة والتقدم والازدهار</a:t>
            </a:r>
            <a:endParaRPr lang="en-US" sz="32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4757752" y="5573484"/>
            <a:ext cx="25683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>
                <a:solidFill>
                  <a:srgbClr val="FF0000"/>
                </a:solidFill>
                <a:latin typeface="Algerian" pitchFamily="82" charset="0"/>
              </a:rPr>
              <a:t>سعداء أهل القيامة</a:t>
            </a:r>
            <a:endParaRPr lang="en-US" sz="3200" b="1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7875"/>
            <a:ext cx="8667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4648200" y="1905000"/>
            <a:ext cx="22701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الإكثار من الصدقة</a:t>
            </a:r>
            <a:endParaRPr lang="en-US" sz="2800" dirty="0"/>
          </a:p>
        </p:txBody>
      </p:sp>
      <p:sp>
        <p:nvSpPr>
          <p:cNvPr id="5" name="مستطيل 4"/>
          <p:cNvSpPr/>
          <p:nvPr/>
        </p:nvSpPr>
        <p:spPr>
          <a:xfrm>
            <a:off x="1646025" y="1937660"/>
            <a:ext cx="163057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>
                <a:solidFill>
                  <a:srgbClr val="FF0000"/>
                </a:solidFill>
                <a:latin typeface="Algerian" pitchFamily="82" charset="0"/>
              </a:rPr>
              <a:t>خشية الله </a:t>
            </a:r>
            <a:endParaRPr lang="ar-AE" sz="2800" b="1" dirty="0" smtClean="0">
              <a:solidFill>
                <a:srgbClr val="FF0000"/>
              </a:solidFill>
              <a:latin typeface="Algerian" pitchFamily="82" charset="0"/>
            </a:endParaRPr>
          </a:p>
          <a:p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سراً </a:t>
            </a:r>
            <a:r>
              <a:rPr lang="ar-AE" sz="2800" b="1" dirty="0">
                <a:solidFill>
                  <a:srgbClr val="FF0000"/>
                </a:solidFill>
                <a:latin typeface="Algerian" pitchFamily="82" charset="0"/>
              </a:rPr>
              <a:t>وعلانية</a:t>
            </a:r>
            <a:endParaRPr lang="en-US" sz="2800" b="1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0"/>
            <a:ext cx="38957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5400"/>
            <a:ext cx="8001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400" y="63246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7304314" y="2656112"/>
            <a:ext cx="8451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>
                <a:solidFill>
                  <a:srgbClr val="FF0000"/>
                </a:solidFill>
                <a:latin typeface="Algerian" pitchFamily="82" charset="0"/>
              </a:rPr>
              <a:t>العدل</a:t>
            </a:r>
            <a:endParaRPr lang="en-US" sz="32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324600" y="2296884"/>
            <a:ext cx="1816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>
                <a:solidFill>
                  <a:srgbClr val="FF0000"/>
                </a:solidFill>
                <a:latin typeface="Algerian" pitchFamily="82" charset="0"/>
              </a:rPr>
              <a:t>كثرة الصدقة</a:t>
            </a:r>
            <a:endParaRPr lang="en-US" sz="32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921828" y="1981200"/>
            <a:ext cx="2244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smtClean="0">
                <a:solidFill>
                  <a:srgbClr val="FF0000"/>
                </a:solidFill>
                <a:latin typeface="Algerian" pitchFamily="82" charset="0"/>
              </a:rPr>
              <a:t>الذهاب للمساجد</a:t>
            </a:r>
            <a:endParaRPr lang="en-US" sz="3200" dirty="0"/>
          </a:p>
        </p:txBody>
      </p:sp>
      <p:sp>
        <p:nvSpPr>
          <p:cNvPr id="8" name="مستطيل 7"/>
          <p:cNvSpPr/>
          <p:nvPr/>
        </p:nvSpPr>
        <p:spPr>
          <a:xfrm>
            <a:off x="2971800" y="5192482"/>
            <a:ext cx="5186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>
                <a:solidFill>
                  <a:srgbClr val="FF0000"/>
                </a:solidFill>
                <a:latin typeface="Algerian" pitchFamily="82" charset="0"/>
              </a:rPr>
              <a:t>لأن صاحبها يكون صادقاً في فعله أكثر</a:t>
            </a:r>
            <a:endParaRPr lang="en-US" sz="32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635794" y="6172198"/>
            <a:ext cx="39661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>
                <a:solidFill>
                  <a:srgbClr val="FF0000"/>
                </a:solidFill>
                <a:latin typeface="Algerian" pitchFamily="82" charset="0"/>
              </a:rPr>
              <a:t>عند التشجيع عليها للآخرين </a:t>
            </a:r>
            <a:endParaRPr lang="en-US" sz="3200" b="1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18222"/>
          <a:stretch>
            <a:fillRect/>
          </a:stretch>
        </p:blipFill>
        <p:spPr bwMode="auto">
          <a:xfrm>
            <a:off x="0" y="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63246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228600" y="1396425"/>
            <a:ext cx="9412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smtClean="0">
                <a:solidFill>
                  <a:srgbClr val="FF0000"/>
                </a:solidFill>
                <a:latin typeface="Algerian" pitchFamily="82" charset="0"/>
              </a:rPr>
              <a:t>واجب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484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246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1" y="457200"/>
            <a:ext cx="8077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2188036" y="3276596"/>
            <a:ext cx="39661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err="1">
                <a:solidFill>
                  <a:srgbClr val="FF0000"/>
                </a:solidFill>
                <a:latin typeface="Algerian" pitchFamily="82" charset="0"/>
              </a:rPr>
              <a:t>إعمار</a:t>
            </a:r>
            <a:r>
              <a:rPr lang="ar-AE" sz="3200" b="1" dirty="0">
                <a:solidFill>
                  <a:srgbClr val="FF0000"/>
                </a:solidFill>
                <a:latin typeface="Algerian" pitchFamily="82" charset="0"/>
              </a:rPr>
              <a:t> المساجد مادياً ومعنوياً</a:t>
            </a:r>
            <a:endParaRPr lang="en-US" sz="32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939144" y="3712030"/>
            <a:ext cx="3207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>
                <a:solidFill>
                  <a:srgbClr val="FF0000"/>
                </a:solidFill>
                <a:latin typeface="Algerian" pitchFamily="82" charset="0"/>
              </a:rPr>
              <a:t>عدم ارتكاب المحرمات </a:t>
            </a:r>
            <a:endParaRPr lang="en-US" sz="32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632860" y="2884712"/>
            <a:ext cx="4671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smtClean="0">
                <a:solidFill>
                  <a:srgbClr val="FF0000"/>
                </a:solidFill>
                <a:latin typeface="Algerian" pitchFamily="82" charset="0"/>
              </a:rPr>
              <a:t>الإكثارمن الصدقة على المحتاجين</a:t>
            </a:r>
            <a:endParaRPr lang="en-US" sz="32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50" y="5857875"/>
            <a:ext cx="8572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797145"/>
            <a:ext cx="810933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3559638" y="1647372"/>
            <a:ext cx="45480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600" b="1" dirty="0" smtClean="0">
                <a:solidFill>
                  <a:srgbClr val="FF0000"/>
                </a:solidFill>
                <a:latin typeface="Algerian" pitchFamily="82" charset="0"/>
              </a:rPr>
              <a:t>لا خوف عليهم ولاهم يحزنون</a:t>
            </a:r>
            <a:endParaRPr lang="ar-AE" sz="3600" b="1" dirty="0"/>
          </a:p>
        </p:txBody>
      </p:sp>
      <p:sp>
        <p:nvSpPr>
          <p:cNvPr id="6" name="مستطيل 5"/>
          <p:cNvSpPr/>
          <p:nvPr/>
        </p:nvSpPr>
        <p:spPr>
          <a:xfrm>
            <a:off x="4038600" y="2325918"/>
            <a:ext cx="35942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600" b="1" dirty="0" smtClean="0">
                <a:solidFill>
                  <a:srgbClr val="FF0000"/>
                </a:solidFill>
                <a:latin typeface="Algerian" pitchFamily="82" charset="0"/>
              </a:rPr>
              <a:t>الإيمان والعمل الصالح 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6925"/>
            <a:ext cx="8667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6925"/>
            <a:ext cx="8667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4133418" y="3316904"/>
            <a:ext cx="41024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smtClean="0">
                <a:solidFill>
                  <a:srgbClr val="FF0000"/>
                </a:solidFill>
                <a:latin typeface="Algerian" pitchFamily="82" charset="0"/>
              </a:rPr>
              <a:t>الأمن والسلامة وعدم الخوف </a:t>
            </a:r>
            <a:endParaRPr lang="ar-AE" sz="3200" b="1" dirty="0"/>
          </a:p>
        </p:txBody>
      </p:sp>
      <p:sp>
        <p:nvSpPr>
          <p:cNvPr id="5" name="مستطيل 4"/>
          <p:cNvSpPr/>
          <p:nvPr/>
        </p:nvSpPr>
        <p:spPr>
          <a:xfrm>
            <a:off x="7496628" y="4535139"/>
            <a:ext cx="1164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smtClean="0">
                <a:solidFill>
                  <a:srgbClr val="FF0000"/>
                </a:solidFill>
                <a:latin typeface="Algerian" pitchFamily="82" charset="0"/>
              </a:rPr>
              <a:t>طاعتهم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7002902" y="5036460"/>
            <a:ext cx="16802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smtClean="0">
                <a:solidFill>
                  <a:srgbClr val="FF0000"/>
                </a:solidFill>
                <a:latin typeface="Algerian" pitchFamily="82" charset="0"/>
              </a:rPr>
              <a:t>الدعاء لهم 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8200" y="5886450"/>
            <a:ext cx="6858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38600"/>
            <a:ext cx="8382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5384796" y="6295572"/>
            <a:ext cx="22493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smtClean="0">
                <a:solidFill>
                  <a:srgbClr val="FF0000"/>
                </a:solidFill>
                <a:latin typeface="Algerian" pitchFamily="82" charset="0"/>
              </a:rPr>
              <a:t>التربية الصالحة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5526330" y="5874660"/>
            <a:ext cx="20778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smtClean="0">
                <a:solidFill>
                  <a:srgbClr val="FF0000"/>
                </a:solidFill>
                <a:latin typeface="Algerian" pitchFamily="82" charset="0"/>
              </a:rPr>
              <a:t>الصحبة الطيبة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6458856" y="5461002"/>
            <a:ext cx="1164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smtClean="0">
                <a:solidFill>
                  <a:srgbClr val="FF0000"/>
                </a:solidFill>
                <a:latin typeface="Algerian" pitchFamily="82" charset="0"/>
              </a:rPr>
              <a:t>الأخلاق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6614880" y="5047344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smtClean="0">
                <a:solidFill>
                  <a:srgbClr val="FF0000"/>
                </a:solidFill>
                <a:latin typeface="Algerian" pitchFamily="82" charset="0"/>
              </a:rPr>
              <a:t>العبادة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6368160" y="3479802"/>
            <a:ext cx="19094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smtClean="0">
                <a:solidFill>
                  <a:srgbClr val="FF0000"/>
                </a:solidFill>
                <a:latin typeface="Algerian" pitchFamily="82" charset="0"/>
              </a:rPr>
              <a:t>بناة المستقبل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7540164" y="3037116"/>
            <a:ext cx="7617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smtClean="0">
                <a:solidFill>
                  <a:srgbClr val="FF0000"/>
                </a:solidFill>
                <a:latin typeface="Algerian" pitchFamily="82" charset="0"/>
              </a:rPr>
              <a:t>العلم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7471224" y="2565402"/>
            <a:ext cx="8306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smtClean="0">
                <a:solidFill>
                  <a:srgbClr val="FF0000"/>
                </a:solidFill>
                <a:latin typeface="Algerian" pitchFamily="82" charset="0"/>
              </a:rPr>
              <a:t>القوة</a:t>
            </a:r>
            <a:endParaRPr lang="ar-AE" sz="3200" b="1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b="21311"/>
          <a:stretch>
            <a:fillRect/>
          </a:stretch>
        </p:blipFill>
        <p:spPr bwMode="auto">
          <a:xfrm>
            <a:off x="-1" y="0"/>
            <a:ext cx="9144001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6925"/>
            <a:ext cx="8953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2373086" y="4016433"/>
            <a:ext cx="562205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smtClean="0">
                <a:solidFill>
                  <a:srgbClr val="FF0000"/>
                </a:solidFill>
                <a:latin typeface="Algerian" pitchFamily="82" charset="0"/>
              </a:rPr>
              <a:t>أن </a:t>
            </a:r>
            <a:r>
              <a:rPr lang="ar-AE" sz="3200" b="1" dirty="0">
                <a:solidFill>
                  <a:srgbClr val="FF0000"/>
                </a:solidFill>
                <a:latin typeface="Algerian" pitchFamily="82" charset="0"/>
              </a:rPr>
              <a:t>ا</a:t>
            </a:r>
            <a:r>
              <a:rPr lang="ar-AE" sz="3200" b="1" dirty="0" smtClean="0">
                <a:solidFill>
                  <a:srgbClr val="FF0000"/>
                </a:solidFill>
                <a:latin typeface="Algerian" pitchFamily="82" charset="0"/>
              </a:rPr>
              <a:t>عمار المساجد يكون بالتسبيح والذكر </a:t>
            </a:r>
          </a:p>
          <a:p>
            <a:pPr algn="r"/>
            <a:r>
              <a:rPr lang="ar-AE" sz="3200" b="1" dirty="0" smtClean="0">
                <a:solidFill>
                  <a:srgbClr val="FF0000"/>
                </a:solidFill>
                <a:latin typeface="Algerian" pitchFamily="82" charset="0"/>
              </a:rPr>
              <a:t>وعدم الانشغال عنها بالبيع والتجارة </a:t>
            </a:r>
          </a:p>
          <a:p>
            <a:endParaRPr lang="en-US" sz="32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67400"/>
            <a:ext cx="885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5736760" y="2133598"/>
            <a:ext cx="29851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smtClean="0">
                <a:solidFill>
                  <a:srgbClr val="FF0000"/>
                </a:solidFill>
                <a:latin typeface="Algerian" pitchFamily="82" charset="0"/>
              </a:rPr>
              <a:t>الالتزام بالدين والقيم </a:t>
            </a:r>
            <a:endParaRPr lang="en-US" sz="3200" dirty="0"/>
          </a:p>
        </p:txBody>
      </p:sp>
      <p:sp>
        <p:nvSpPr>
          <p:cNvPr id="5" name="مستطيل 4"/>
          <p:cNvSpPr/>
          <p:nvPr/>
        </p:nvSpPr>
        <p:spPr>
          <a:xfrm>
            <a:off x="6531434" y="2601684"/>
            <a:ext cx="21804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>
                <a:solidFill>
                  <a:srgbClr val="FF0000"/>
                </a:solidFill>
                <a:latin typeface="Algerian" pitchFamily="82" charset="0"/>
              </a:rPr>
              <a:t>احترام القانون </a:t>
            </a:r>
            <a:endParaRPr lang="en-US" sz="3200" b="1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8175" y="5867400"/>
            <a:ext cx="885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152400" y="3701118"/>
            <a:ext cx="1162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600" b="1" dirty="0" smtClean="0">
                <a:solidFill>
                  <a:srgbClr val="FF0000"/>
                </a:solidFill>
                <a:latin typeface="Algerian" pitchFamily="82" charset="0"/>
              </a:rPr>
              <a:t>واجب </a:t>
            </a:r>
            <a:endParaRPr lang="en-US" sz="3600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8175" y="5867400"/>
            <a:ext cx="885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1306274" y="4169226"/>
            <a:ext cx="13276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>
                <a:solidFill>
                  <a:srgbClr val="FF0000"/>
                </a:solidFill>
                <a:latin typeface="Algerian" pitchFamily="82" charset="0"/>
              </a:rPr>
              <a:t>أبارك له</a:t>
            </a:r>
            <a:r>
              <a:rPr lang="ar-AE" b="1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511628" y="3657598"/>
            <a:ext cx="29819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>
                <a:solidFill>
                  <a:srgbClr val="FF0000"/>
                </a:solidFill>
                <a:latin typeface="Algerian" pitchFamily="82" charset="0"/>
              </a:rPr>
              <a:t>أتأكد منها ولا أنشرها</a:t>
            </a:r>
            <a:endParaRPr lang="en-US" sz="32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13656" y="3145968"/>
            <a:ext cx="31101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>
                <a:solidFill>
                  <a:srgbClr val="FF0000"/>
                </a:solidFill>
                <a:latin typeface="Algerian" pitchFamily="82" charset="0"/>
              </a:rPr>
              <a:t>أتصل </a:t>
            </a:r>
            <a:r>
              <a:rPr lang="ar-AE" sz="3200" b="1" dirty="0" err="1">
                <a:solidFill>
                  <a:srgbClr val="FF0000"/>
                </a:solidFill>
                <a:latin typeface="Algerian" pitchFamily="82" charset="0"/>
              </a:rPr>
              <a:t>به</a:t>
            </a:r>
            <a:r>
              <a:rPr lang="ar-AE" sz="3200" b="1" dirty="0">
                <a:solidFill>
                  <a:srgbClr val="FF0000"/>
                </a:solidFill>
                <a:latin typeface="Algerian" pitchFamily="82" charset="0"/>
              </a:rPr>
              <a:t> وأطمئن عليه</a:t>
            </a:r>
            <a:endParaRPr lang="en-US" sz="32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979692" y="2677884"/>
            <a:ext cx="20681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smtClean="0">
                <a:solidFill>
                  <a:srgbClr val="FF0000"/>
                </a:solidFill>
                <a:latin typeface="Algerian" pitchFamily="82" charset="0"/>
              </a:rPr>
              <a:t>أمنعه من ذلك </a:t>
            </a:r>
            <a:endParaRPr lang="en-US" sz="32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136</Words>
  <Application>Microsoft Office PowerPoint</Application>
  <PresentationFormat>عرض على الشاشة (3:4)‏</PresentationFormat>
  <Paragraphs>43</Paragraphs>
  <Slides>17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18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LAB-7</dc:creator>
  <cp:lastModifiedBy>وحيد</cp:lastModifiedBy>
  <cp:revision>18</cp:revision>
  <dcterms:created xsi:type="dcterms:W3CDTF">2015-09-13T06:41:26Z</dcterms:created>
  <dcterms:modified xsi:type="dcterms:W3CDTF">2016-09-18T20:38:42Z</dcterms:modified>
</cp:coreProperties>
</file>