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72" r:id="rId18"/>
    <p:sldId id="273" r:id="rId19"/>
    <p:sldId id="274" r:id="rId20"/>
  </p:sldIdLst>
  <p:sldSz cx="9906000" cy="6858000" type="A4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88" autoAdjust="0"/>
    <p:restoredTop sz="94660"/>
  </p:normalViewPr>
  <p:slideViewPr>
    <p:cSldViewPr snapToGrid="0">
      <p:cViewPr>
        <p:scale>
          <a:sx n="70" d="100"/>
          <a:sy n="70" d="100"/>
        </p:scale>
        <p:origin x="-1138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4E93BE5-40A5-4437-AAE3-224DDA94D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AE8852A0-375C-4CF5-A3DB-534CD0F32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18E5D38-5E8D-45DE-8038-BDE8715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CA43425-7B0C-478E-A8EA-6938E8E7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8886E89-18DD-4F60-9223-9824D839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274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D8888A-B853-4D9F-88C0-AA148961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6766544-0B1F-4520-8506-5FC2976E5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1BC8CD9-280E-4CCD-81F1-DC7F6A1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4487427-9D47-487D-A36F-AB9F6E75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8D1E745-B83C-485D-86C9-936E66E0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730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62DD903C-C824-4E2E-9AF0-3B016B12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C8BE9B4-7B37-4707-8623-AAD936C88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8F8A4D3-DACA-46FF-8CA4-5B52CA5B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7487643-6BD8-4DDE-A297-345094CA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FF8F44E-37C4-4E81-B6BC-2FCEF79C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028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4FB49CD-F8E4-4DF6-85E3-3137BAD5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E9FEA96-B38A-4629-B82C-58C92DC7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C336B7E-CB25-45B0-9E72-3C08E7AC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D3DA422-BF4C-42D9-B5B0-FD60E1A4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A3A3492-B94B-4186-93A0-2C35A835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026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CA5E67-FA1C-4400-945D-F71326E3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B37D88A-02B1-4870-B89B-1F404219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0469925-0FAE-46DD-9526-BE39A688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46930E8-9C29-43C5-AF50-957D3DC9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DBE1D34-62CF-43C1-A7F5-E8825E13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4725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847A236-54C9-4D62-9C6F-3AED5237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6724818-CC3E-4771-A63B-F0EADE853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57C9461F-C316-4A6E-8A4B-F4ED029A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45834B2-5168-4937-A572-946BD463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027313E-8364-4F2E-B279-4741DC8A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E50159FD-5D8B-438D-9506-56C9E81A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46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860C3F-012A-4615-88C1-490BED4E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20FC156D-B167-4474-AEAE-06BDF812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EC5F1F4-0D5A-431F-9DF0-937BEF42B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A6BC2AF-DD78-4735-8873-F6815024A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B4F36A96-DBB1-4217-A6B7-C1F65ED87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DBB05DC2-3093-4CEB-9BAD-1266E5F8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F916BFEB-05A3-4233-A936-8EE850CA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031E00DB-3F0D-4327-AC3E-B0E84439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169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FC5B77A-4FA5-4AF5-B550-19A662F3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106A60C9-998A-427A-865B-AB506266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43B88885-8708-472F-9B5F-A9FF2B3E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2E52501-52E2-4830-8ED0-DAE112FD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7815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AAC8D8D8-7859-4371-95EA-DE940F85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CA7E37F9-7241-4D67-A48C-FF95B92C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C8291CA6-F420-4649-A48C-21C2A3B4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23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8D1FE48-7D32-4CC0-8CA7-1CD92A03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7FBBC69-CB7D-433C-90CA-A7A3D51C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3986FABE-04B3-4AD6-B704-EE14CBC51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EC9ADD-B257-44E0-90E5-BFF30DF3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7A5E7B3-EFDD-49CB-B790-AFF73CC2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46EBA42-CADD-404E-AE03-9E42AA7B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302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A570DDE-98F6-45BA-93C0-396BCF9E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9A8CC116-D3FB-4E9F-BF55-1405113B3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91DF689-7EB5-4868-A92F-E1A69B4E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34F70A6-CFF0-4DDD-803E-B115E8F8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ABE50A76-50EF-40FD-A12A-A4916016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E017CB6-800C-4775-B5DA-2141EE9C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062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60AE3114-0920-4887-A49D-265B7DB2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2BF609C-CCB3-45E2-9740-D191D1A1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42901B6-6A2B-4877-8306-E86C738B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BF8F-BC0B-4B19-BF7A-A8E024E0BC4E}" type="datetimeFigureOut">
              <a:rPr lang="ar-AE" smtClean="0"/>
              <a:t>12/06/1439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3824240-07DC-4E85-8E65-653933932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06737A8-B1DD-41AE-BAEE-7C823AA6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AB65-3858-46CE-B790-B023BF384F7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27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01B83B1-8B02-4FF9-98D6-C1332658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3759" r="6417" b="51830"/>
          <a:stretch/>
        </p:blipFill>
        <p:spPr>
          <a:xfrm>
            <a:off x="820702" y="340242"/>
            <a:ext cx="8353868" cy="61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7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C71AE2B-F34B-4F7A-818A-CF9A34753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51629" r="4533" b="1860"/>
          <a:stretch/>
        </p:blipFill>
        <p:spPr>
          <a:xfrm>
            <a:off x="259169" y="510364"/>
            <a:ext cx="9252319" cy="622004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52450" y="1326229"/>
            <a:ext cx="26479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استثمارات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04850" y="2721114"/>
            <a:ext cx="264795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C00000"/>
                </a:solidFill>
                <a:cs typeface="+mj-cs"/>
              </a:rPr>
              <a:t>الطاقة المتجددة</a:t>
            </a:r>
            <a:endParaRPr lang="ar-AE" sz="36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19100" y="4168914"/>
            <a:ext cx="32575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لوحات الطاقة الضوئية</a:t>
            </a:r>
            <a:endParaRPr lang="ar-AE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2450" y="5483364"/>
            <a:ext cx="29908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ترشيد الاستهلاك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97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9591B65-8855-46CD-8730-3C0ACF11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63119" r="3910" b="2427"/>
          <a:stretch/>
        </p:blipFill>
        <p:spPr>
          <a:xfrm rot="10800000">
            <a:off x="561530" y="329607"/>
            <a:ext cx="8872205" cy="58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9591B65-8855-46CD-8730-3C0ACF11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6957" r="3181" b="36731"/>
          <a:stretch/>
        </p:blipFill>
        <p:spPr>
          <a:xfrm rot="10800000">
            <a:off x="492420" y="435935"/>
            <a:ext cx="8932679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7255257-FAFB-45D0-A2BC-D91FE8744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7244" r="4922" b="48347"/>
          <a:stretch/>
        </p:blipFill>
        <p:spPr>
          <a:xfrm>
            <a:off x="380115" y="542260"/>
            <a:ext cx="9062262" cy="5762847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7058025" y="2114550"/>
            <a:ext cx="1800225" cy="7859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شكل بيضاوي 4"/>
          <p:cNvSpPr/>
          <p:nvPr/>
        </p:nvSpPr>
        <p:spPr>
          <a:xfrm>
            <a:off x="5734050" y="2095500"/>
            <a:ext cx="1323975" cy="7859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/>
          <p:cNvSpPr txBox="1"/>
          <p:nvPr/>
        </p:nvSpPr>
        <p:spPr>
          <a:xfrm>
            <a:off x="552450" y="4259929"/>
            <a:ext cx="53721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يهيئ مساحة رحبة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9600" y="4907629"/>
            <a:ext cx="53721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يتربع ( الوصل بلازا) في قلب إكسبو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1500" y="5574379"/>
            <a:ext cx="53721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تتفرع منها ثلاث مناطق تركز كل منها على أحد مفاهيم المعرض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88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7255257-FAFB-45D0-A2BC-D91FE8744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50000" r="3464"/>
          <a:stretch/>
        </p:blipFill>
        <p:spPr>
          <a:xfrm>
            <a:off x="276446" y="202019"/>
            <a:ext cx="9027706" cy="657092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362700" y="2410262"/>
            <a:ext cx="2400300" cy="3170099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ar-AE" sz="4000" b="1" dirty="0">
                <a:solidFill>
                  <a:srgbClr val="C00000"/>
                </a:solidFill>
              </a:rPr>
              <a:t>الطاقة الشمسية</a:t>
            </a:r>
          </a:p>
          <a:p>
            <a:pPr algn="ctr"/>
            <a:endParaRPr lang="ar-AE" sz="4000" b="1" dirty="0" smtClean="0">
              <a:solidFill>
                <a:srgbClr val="C00000"/>
              </a:solidFill>
              <a:cs typeface="+mj-cs"/>
            </a:endParaRPr>
          </a:p>
          <a:p>
            <a:pPr marL="685800" indent="-685800" algn="ctr">
              <a:buFontTx/>
              <a:buChar char="-"/>
            </a:pPr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النباتات المحلية</a:t>
            </a:r>
            <a:endParaRPr lang="ar-AE" sz="48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752850" y="2900531"/>
            <a:ext cx="184785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تدوير</a:t>
            </a:r>
          </a:p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المياه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95350" y="2592754"/>
            <a:ext cx="1847850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cs typeface="+mj-cs"/>
              </a:rPr>
              <a:t>إعادة استخدام</a:t>
            </a:r>
          </a:p>
          <a:p>
            <a:pPr algn="ctr"/>
            <a:r>
              <a:rPr lang="ar-AE" sz="4800" b="1" dirty="0" smtClean="0">
                <a:solidFill>
                  <a:srgbClr val="C00000"/>
                </a:solidFill>
                <a:cs typeface="+mj-cs"/>
              </a:rPr>
              <a:t>المواد</a:t>
            </a:r>
          </a:p>
        </p:txBody>
      </p:sp>
    </p:spTree>
    <p:extLst>
      <p:ext uri="{BB962C8B-B14F-4D97-AF65-F5344CB8AC3E}">
        <p14:creationId xmlns:p14="http://schemas.microsoft.com/office/powerpoint/2010/main" val="26853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9D2DB66-8993-4426-8C7D-CD8ED43D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3355" b="4524"/>
          <a:stretch/>
        </p:blipFill>
        <p:spPr>
          <a:xfrm rot="10800000">
            <a:off x="656560" y="318969"/>
            <a:ext cx="8630315" cy="628384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752850" y="2900531"/>
            <a:ext cx="184785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واجب منزلي</a:t>
            </a:r>
          </a:p>
        </p:txBody>
      </p:sp>
    </p:spTree>
    <p:extLst>
      <p:ext uri="{BB962C8B-B14F-4D97-AF65-F5344CB8AC3E}">
        <p14:creationId xmlns:p14="http://schemas.microsoft.com/office/powerpoint/2010/main" val="37283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b\Desktop\همزة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" t="6301" r="13574" b="51192"/>
          <a:stretch/>
        </p:blipFill>
        <p:spPr bwMode="auto">
          <a:xfrm>
            <a:off x="27041" y="95250"/>
            <a:ext cx="982993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perb\Desktop\همزة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" t="48808" r="13574" b="8685"/>
          <a:stretch/>
        </p:blipFill>
        <p:spPr bwMode="auto">
          <a:xfrm rot="21432236">
            <a:off x="97121" y="205957"/>
            <a:ext cx="9677400" cy="66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124200" y="1891691"/>
            <a:ext cx="8572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لا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86075" y="2805020"/>
            <a:ext cx="8572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  <a:cs typeface="+mj-cs"/>
              </a:rPr>
              <a:t>نعم</a:t>
            </a:r>
            <a:endParaRPr lang="ar-AE" sz="4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562850" y="4732373"/>
            <a:ext cx="120015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المدير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الحي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المجاور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الوطن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096000" y="4884773"/>
            <a:ext cx="120015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المدرسة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الله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24200" y="4884773"/>
            <a:ext cx="120015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اسمي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ابن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امرأً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اجتهادًا</a:t>
            </a:r>
          </a:p>
        </p:txBody>
      </p:sp>
    </p:spTree>
    <p:extLst>
      <p:ext uri="{BB962C8B-B14F-4D97-AF65-F5344CB8AC3E}">
        <p14:creationId xmlns:p14="http://schemas.microsoft.com/office/powerpoint/2010/main" val="13396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uperb\Desktop\همزة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10723" r="4845" b="56183"/>
          <a:stretch/>
        </p:blipFill>
        <p:spPr bwMode="auto">
          <a:xfrm>
            <a:off x="146446" y="304800"/>
            <a:ext cx="9626204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276600" y="4155571"/>
            <a:ext cx="12001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تنطق</a:t>
            </a:r>
            <a:endParaRPr lang="ar-AE" sz="2400" b="1" dirty="0" smtClean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52925" y="5336671"/>
            <a:ext cx="12001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وصل</a:t>
            </a:r>
            <a:endParaRPr lang="ar-AE" sz="2400" b="1" dirty="0" smtClean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429500" y="5921446"/>
            <a:ext cx="197167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وصل الكلام</a:t>
            </a:r>
            <a:endParaRPr lang="ar-AE" sz="2400" b="1" dirty="0" smtClean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9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uperb\Desktop\همزة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43728" r="5090" b="35550"/>
          <a:stretch/>
        </p:blipFill>
        <p:spPr bwMode="auto">
          <a:xfrm>
            <a:off x="0" y="152400"/>
            <a:ext cx="969645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/>
          <p:cNvCxnSpPr/>
          <p:nvPr/>
        </p:nvCxnSpPr>
        <p:spPr>
          <a:xfrm flipH="1">
            <a:off x="8915400" y="3091543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7598228" y="3091543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4173311" y="3091543"/>
            <a:ext cx="7796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656113" y="3069772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1807027" y="3048001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9021536" y="3864429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430736" y="3864429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5048250" y="3842658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3814082" y="3864429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680482" y="3820887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7105650" y="4680859"/>
            <a:ext cx="14328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5078186" y="4680859"/>
            <a:ext cx="674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1034143" y="4550231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8353424" y="5431974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7081157" y="5431974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3893003" y="5410205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517072" y="5334002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H="1">
            <a:off x="8281305" y="6172203"/>
            <a:ext cx="5170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01B83B1-8B02-4FF9-98D6-C1332658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53741" r="5793"/>
          <a:stretch/>
        </p:blipFill>
        <p:spPr>
          <a:xfrm>
            <a:off x="397393" y="180754"/>
            <a:ext cx="8837649" cy="65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C5E7905-FD69-4F32-91B5-88C87788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51565" r="4827" b="1318"/>
          <a:stretch/>
        </p:blipFill>
        <p:spPr>
          <a:xfrm rot="10800000">
            <a:off x="354197" y="287076"/>
            <a:ext cx="9338708" cy="60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C5E7905-FD69-4F32-91B5-88C87788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" b="47776"/>
          <a:stretch/>
        </p:blipFill>
        <p:spPr>
          <a:xfrm rot="10800000">
            <a:off x="293725" y="503274"/>
            <a:ext cx="9304150" cy="622004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371850" y="177191"/>
            <a:ext cx="3581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ما مساحة أرض  معرض إكسبو؟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95550" y="1929791"/>
            <a:ext cx="44577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كم ستبلغ العائدات المتوقعة من المعرض؟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00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64F63FD-AE76-4EEE-B7A2-64BC7268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7104" r="4541" b="66848"/>
          <a:stretch/>
        </p:blipFill>
        <p:spPr>
          <a:xfrm>
            <a:off x="275006" y="408023"/>
            <a:ext cx="9355988" cy="384012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257425" y="4091285"/>
            <a:ext cx="539115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ما الطاقة المتجددة التي سيتم توظيفها في المعرض؟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64F63FD-AE76-4EEE-B7A2-64BC7268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32377" r="4541" b="57520"/>
          <a:stretch/>
        </p:blipFill>
        <p:spPr>
          <a:xfrm>
            <a:off x="275006" y="4552950"/>
            <a:ext cx="9355988" cy="18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64F63FD-AE76-4EEE-B7A2-64BC7268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41551" r="5994" b="10077"/>
          <a:stretch/>
        </p:blipFill>
        <p:spPr>
          <a:xfrm>
            <a:off x="345558" y="265814"/>
            <a:ext cx="8777178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9D5E0FB-21BE-4980-BDD7-4294255D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53356" r="15930" b="4792"/>
          <a:stretch/>
        </p:blipFill>
        <p:spPr>
          <a:xfrm rot="10800000">
            <a:off x="406029" y="404034"/>
            <a:ext cx="9140014" cy="613498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962650" y="2294374"/>
            <a:ext cx="7429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cs typeface="+mj-cs"/>
              </a:rPr>
              <a:t>48</a:t>
            </a:r>
            <a:endParaRPr lang="ar-AE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29450" y="2810117"/>
            <a:ext cx="74295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+mj-cs"/>
              </a:rPr>
              <a:t>116</a:t>
            </a:r>
            <a:endParaRPr lang="ar-AE" sz="16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33550" y="2283698"/>
            <a:ext cx="74295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30%</a:t>
            </a:r>
            <a:endParaRPr lang="ar-AE" sz="1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500" y="2871672"/>
            <a:ext cx="74295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cs typeface="+mj-cs"/>
              </a:rPr>
              <a:t>70%</a:t>
            </a:r>
            <a:endParaRPr lang="ar-AE" sz="1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95800" y="4169648"/>
            <a:ext cx="295275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عدد الدول التي لم تصوت</a:t>
            </a:r>
          </a:p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عدد الدول التي صوتت</a:t>
            </a:r>
            <a:endParaRPr lang="ar-AE" sz="1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6029" y="4169648"/>
            <a:ext cx="295275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الزائرون من داخل الدولة</a:t>
            </a:r>
          </a:p>
          <a:p>
            <a:r>
              <a:rPr lang="ar-AE" sz="2400" b="1" dirty="0" smtClean="0">
                <a:solidFill>
                  <a:srgbClr val="C00000"/>
                </a:solidFill>
                <a:cs typeface="+mj-cs"/>
              </a:rPr>
              <a:t>الزائرون من خارج الدولة</a:t>
            </a:r>
            <a:endParaRPr lang="ar-AE" sz="1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5972175" y="5753100"/>
            <a:ext cx="1800225" cy="7859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14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9D5E0FB-21BE-4980-BDD7-4294255D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9164" r="2210" b="45993"/>
          <a:stretch/>
        </p:blipFill>
        <p:spPr>
          <a:xfrm rot="10800000">
            <a:off x="285747" y="266700"/>
            <a:ext cx="9391649" cy="6210300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5905500" y="2514600"/>
            <a:ext cx="1352550" cy="11811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600" b="1" dirty="0" smtClean="0">
                <a:solidFill>
                  <a:srgbClr val="C00000"/>
                </a:solidFill>
              </a:rPr>
              <a:t>الفرص</a:t>
            </a:r>
            <a:endParaRPr lang="ar-AE" sz="2600" b="1" dirty="0">
              <a:solidFill>
                <a:srgbClr val="C0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400300" y="990600"/>
            <a:ext cx="1352550" cy="11811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</a:rPr>
              <a:t>التنقل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333500" y="3086100"/>
            <a:ext cx="1876118" cy="16383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الاستدامة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58050" y="5769848"/>
            <a:ext cx="21717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الشمس</a:t>
            </a:r>
            <a:endParaRPr lang="ar-AE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95750" y="5812283"/>
            <a:ext cx="21717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المياه</a:t>
            </a:r>
            <a:endParaRPr lang="ar-AE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4849" y="5793232"/>
            <a:ext cx="2371725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cs typeface="+mj-cs"/>
              </a:rPr>
              <a:t>النباتات المحلية</a:t>
            </a:r>
            <a:endParaRPr lang="ar-AE" sz="3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C71AE2B-F34B-4F7A-818A-CF9A34753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8992" r="3355" b="48372"/>
          <a:stretch/>
        </p:blipFill>
        <p:spPr>
          <a:xfrm>
            <a:off x="587449" y="616688"/>
            <a:ext cx="8785816" cy="572031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524750" y="3536029"/>
            <a:ext cx="154305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  <a:cs typeface="+mj-cs"/>
              </a:rPr>
              <a:t>استثمارات</a:t>
            </a:r>
            <a:endParaRPr lang="ar-AE" sz="28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600950" y="4621879"/>
            <a:ext cx="154305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  <a:cs typeface="+mj-cs"/>
              </a:rPr>
              <a:t>العائدات</a:t>
            </a:r>
            <a:endParaRPr lang="ar-AE" sz="28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81899" y="5193379"/>
            <a:ext cx="1791365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  <a:cs typeface="+mj-cs"/>
              </a:rPr>
              <a:t>الناتج المحلي</a:t>
            </a:r>
            <a:endParaRPr lang="ar-AE" sz="28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78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113</Words>
  <Application>Microsoft Office PowerPoint</Application>
  <PresentationFormat>A4 Paper (210x297 mm)</PresentationFormat>
  <Paragraphs>50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non</dc:creator>
  <cp:lastModifiedBy>Superb</cp:lastModifiedBy>
  <cp:revision>12</cp:revision>
  <dcterms:created xsi:type="dcterms:W3CDTF">2018-02-27T04:27:13Z</dcterms:created>
  <dcterms:modified xsi:type="dcterms:W3CDTF">2018-02-27T17:31:39Z</dcterms:modified>
</cp:coreProperties>
</file>