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004"/>
    <a:srgbClr val="F09456"/>
    <a:srgbClr val="CCFFFF"/>
    <a:srgbClr val="65658D"/>
    <a:srgbClr val="F19759"/>
    <a:srgbClr val="CC0000"/>
    <a:srgbClr val="BC8EDE"/>
    <a:srgbClr val="A568D2"/>
    <a:srgbClr val="F6BC94"/>
    <a:srgbClr val="5C9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" y="90152"/>
            <a:ext cx="12188772" cy="66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0063"/>
            <a:ext cx="12192000" cy="6541480"/>
          </a:xfrm>
          <a:prstGeom prst="rect">
            <a:avLst/>
          </a:prstGeom>
          <a:solidFill>
            <a:srgbClr val="F19759"/>
          </a:solidFill>
        </p:spPr>
      </p:pic>
      <p:sp>
        <p:nvSpPr>
          <p:cNvPr id="3" name="مستطيل مستدير الزوايا 2"/>
          <p:cNvSpPr/>
          <p:nvPr/>
        </p:nvSpPr>
        <p:spPr>
          <a:xfrm>
            <a:off x="419100" y="3022988"/>
            <a:ext cx="5448300" cy="559576"/>
          </a:xfrm>
          <a:prstGeom prst="roundRect">
            <a:avLst/>
          </a:prstGeom>
          <a:solidFill>
            <a:srgbClr val="F19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الشكر والمعاملة بالمثل </a:t>
            </a:r>
            <a:endParaRPr lang="ar-A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19100" y="3670300"/>
            <a:ext cx="5448300" cy="609600"/>
          </a:xfrm>
          <a:prstGeom prst="roundRect">
            <a:avLst/>
          </a:prstGeom>
          <a:solidFill>
            <a:srgbClr val="F09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التكريم والمكافأة </a:t>
            </a:r>
            <a:endParaRPr lang="ar-A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19100" y="4392240"/>
            <a:ext cx="5448300" cy="594816"/>
          </a:xfrm>
          <a:prstGeom prst="roundRect">
            <a:avLst/>
          </a:prstGeom>
          <a:solidFill>
            <a:srgbClr val="F19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أحترمه وأقدره </a:t>
            </a:r>
            <a:endParaRPr lang="ar-A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19100" y="5099396"/>
            <a:ext cx="5448300" cy="604781"/>
          </a:xfrm>
          <a:prstGeom prst="roundRect">
            <a:avLst/>
          </a:prstGeom>
          <a:solidFill>
            <a:srgbClr val="F19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البر والإحسان </a:t>
            </a:r>
            <a:endParaRPr lang="ar-A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19100" y="5816517"/>
            <a:ext cx="5448300" cy="658972"/>
          </a:xfrm>
          <a:prstGeom prst="roundRect">
            <a:avLst/>
          </a:prstGeom>
          <a:solidFill>
            <a:srgbClr val="F19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أحبه وأحترم رموزه وأتفانى في خدمته </a:t>
            </a:r>
            <a:endParaRPr lang="ar-A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05" y="1180898"/>
            <a:ext cx="12207405" cy="446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" y="106921"/>
            <a:ext cx="12173304" cy="662229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1143000" y="2755900"/>
            <a:ext cx="62611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المحبة والترابط الأسري والاستقرار النفسي لأفراد الأسرة </a:t>
            </a:r>
            <a:endParaRPr lang="ar-A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143000" y="3782811"/>
            <a:ext cx="6261100" cy="73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التعاون بين الطلبة – ارتفاع المستوى التحصيلي </a:t>
            </a:r>
            <a:endParaRPr lang="ar-A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143000" y="4671811"/>
            <a:ext cx="6261100" cy="73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الترابط والمحبة وتقديم العون للمحتاج </a:t>
            </a:r>
            <a:endParaRPr lang="ar-A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43000" y="5700511"/>
            <a:ext cx="6261100" cy="73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اتقان العمل وزيادة الإنتاج </a:t>
            </a:r>
            <a:endParaRPr lang="ar-A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32"/>
            <a:ext cx="12192000" cy="64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9" y="133214"/>
            <a:ext cx="12163691" cy="663463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206500" y="3060700"/>
            <a:ext cx="6565900" cy="698500"/>
          </a:xfrm>
          <a:prstGeom prst="roundRect">
            <a:avLst/>
          </a:prstGeom>
          <a:solidFill>
            <a:srgbClr val="FC80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إشاعة المحبة – الأمن الاستقرار </a:t>
            </a:r>
            <a:endParaRPr lang="ar-A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06500" y="3778250"/>
            <a:ext cx="6565900" cy="698500"/>
          </a:xfrm>
          <a:prstGeom prst="roundRect">
            <a:avLst/>
          </a:prstGeom>
          <a:solidFill>
            <a:srgbClr val="FC80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التقدم وتمتين العلاقات </a:t>
            </a:r>
            <a:endParaRPr lang="ar-A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206500" y="4521404"/>
            <a:ext cx="6565900" cy="698500"/>
          </a:xfrm>
          <a:prstGeom prst="roundRect">
            <a:avLst/>
          </a:prstGeom>
          <a:solidFill>
            <a:srgbClr val="FC80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الكره والحقد وتصدع المجتمع </a:t>
            </a:r>
            <a:endParaRPr lang="ar-A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206500" y="5254795"/>
            <a:ext cx="6565900" cy="698500"/>
          </a:xfrm>
          <a:prstGeom prst="roundRect">
            <a:avLst/>
          </a:prstGeom>
          <a:solidFill>
            <a:srgbClr val="FC80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التخلف الحضاري وانتشار الجرائم </a:t>
            </a:r>
            <a:endParaRPr lang="ar-A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06500" y="5988186"/>
            <a:ext cx="6565900" cy="698500"/>
          </a:xfrm>
          <a:prstGeom prst="roundRect">
            <a:avLst/>
          </a:prstGeom>
          <a:solidFill>
            <a:srgbClr val="FC80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تقدم المجتمع  – الأمن الاستقرار </a:t>
            </a:r>
            <a:endParaRPr lang="ar-A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34"/>
            <a:ext cx="12192000" cy="660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" y="927748"/>
            <a:ext cx="12175176" cy="49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8" y="-76200"/>
            <a:ext cx="1192369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059282" y="3352800"/>
            <a:ext cx="5080000" cy="609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تقوية المسلمين ووحدة صفهم </a:t>
            </a:r>
            <a:endParaRPr lang="ar-A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059282" y="2613025"/>
            <a:ext cx="5080000" cy="609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نصرة النبي صلى الله عليه وسلم </a:t>
            </a:r>
            <a:endParaRPr lang="ar-A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731528" y="4762500"/>
            <a:ext cx="2815508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المسلمون </a:t>
            </a:r>
            <a:endParaRPr lang="ar-AE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16019" y="5372100"/>
            <a:ext cx="2815509" cy="8001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الأوس والخزرج </a:t>
            </a:r>
            <a:endParaRPr lang="ar-AE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00510" y="5969000"/>
            <a:ext cx="2815509" cy="6921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اليهود والنصارى </a:t>
            </a:r>
            <a:endParaRPr lang="ar-AE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" y="0"/>
            <a:ext cx="1218023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" name="مستطيل مستدير الزوايا 2"/>
          <p:cNvSpPr/>
          <p:nvPr/>
        </p:nvSpPr>
        <p:spPr>
          <a:xfrm>
            <a:off x="5613400" y="2959100"/>
            <a:ext cx="5626099" cy="86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rgbClr val="6565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انقسام – اختلاف – تقاتل – ضياع مصالح </a:t>
            </a:r>
            <a:endParaRPr lang="ar-AE" sz="4400" b="1" dirty="0">
              <a:solidFill>
                <a:srgbClr val="6565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613401" y="5588000"/>
            <a:ext cx="5626098" cy="876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rgbClr val="6565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تمكين الناس من حرية الممارسة الدينية </a:t>
            </a:r>
            <a:endParaRPr lang="ar-AE" sz="4400" b="1" dirty="0">
              <a:solidFill>
                <a:srgbClr val="6565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96" y="246241"/>
            <a:ext cx="12206196" cy="643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9" y="0"/>
            <a:ext cx="12170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1" y="5261"/>
            <a:ext cx="11843304" cy="68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547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2603500" y="2692400"/>
            <a:ext cx="8940800" cy="10795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نصرة الرسول صلى الله عليه وسلم – نيل رضا الله تعالى وتحصيل الثواب </a:t>
            </a:r>
            <a:endParaRPr lang="ar-AE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279900" y="5364654"/>
            <a:ext cx="7912100" cy="10795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الابتهاج والسرور لقدومهم وتوفير أسباب العيش الكريم لهم  </a:t>
            </a:r>
            <a:endParaRPr lang="ar-AE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87" y="287024"/>
            <a:ext cx="12224088" cy="64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335" y="0"/>
            <a:ext cx="1255633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778000" y="2988792"/>
            <a:ext cx="3657600" cy="1079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الأوس والخزرج </a:t>
            </a:r>
            <a:endParaRPr lang="ar-AE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78000" y="4187242"/>
            <a:ext cx="3657600" cy="1079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الأنصار والمهاجرين </a:t>
            </a:r>
            <a:endParaRPr lang="ar-AE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78000" y="5522621"/>
            <a:ext cx="3657600" cy="1079500"/>
          </a:xfrm>
          <a:prstGeom prst="roundRect">
            <a:avLst/>
          </a:prstGeom>
          <a:solidFill>
            <a:srgbClr val="5C9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اليهود والمشركين </a:t>
            </a:r>
            <a:endParaRPr lang="ar-AE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7" y="296951"/>
            <a:ext cx="12216547" cy="63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0"/>
            <a:ext cx="12187867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" name="مستطيل مستدير الزوايا 2"/>
          <p:cNvSpPr/>
          <p:nvPr/>
        </p:nvSpPr>
        <p:spPr>
          <a:xfrm>
            <a:off x="730250" y="3048000"/>
            <a:ext cx="3111500" cy="8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الوحدة الاجتماعية </a:t>
            </a:r>
            <a:endParaRPr lang="ar-A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06400" y="5930900"/>
            <a:ext cx="3759200" cy="774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قيمة السلم بين الشعوب </a:t>
            </a:r>
            <a:endParaRPr lang="ar-A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81050" y="4991100"/>
            <a:ext cx="3111500" cy="78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الأمن والاستقرار </a:t>
            </a:r>
            <a:endParaRPr lang="ar-A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81050" y="4013200"/>
            <a:ext cx="3111500" cy="78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حرية الدين والعقيدة </a:t>
            </a:r>
            <a:endParaRPr lang="ar-A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0" y="0"/>
            <a:ext cx="1190464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7950200" y="4775200"/>
            <a:ext cx="3390900" cy="193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لأنها موطنه الذي نشأ وترعرع فيه </a:t>
            </a:r>
            <a:endParaRPr lang="ar-AE" sz="32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330700" y="4775200"/>
            <a:ext cx="3418090" cy="1930400"/>
          </a:xfrm>
          <a:prstGeom prst="roundRect">
            <a:avLst/>
          </a:prstGeom>
          <a:solidFill>
            <a:srgbClr val="F6BC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التي آوته ونصرت دعوته ، وفيها قضى جزءا من حياته </a:t>
            </a:r>
            <a:endParaRPr lang="ar-AE" sz="32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11200" y="4775200"/>
            <a:ext cx="3263900" cy="1930400"/>
          </a:xfrm>
          <a:prstGeom prst="roundRect">
            <a:avLst/>
          </a:prstGeom>
          <a:solidFill>
            <a:srgbClr val="BC8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النشأة – التعليم الاستقرار – الحكام - الأمن – جودة الحياة </a:t>
            </a:r>
            <a:endParaRPr lang="ar-AE" sz="32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54"/>
            <a:ext cx="12199465" cy="679935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787400" y="4605887"/>
            <a:ext cx="8529165" cy="755272"/>
          </a:xfrm>
          <a:prstGeom prst="round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الحرص على طلب العلم – الرغبة في التفوق والتميز </a:t>
            </a:r>
            <a:endParaRPr lang="ar-AE" sz="2800" b="1" dirty="0">
              <a:solidFill>
                <a:schemeClr val="accent5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87400" y="6226560"/>
            <a:ext cx="8338665" cy="656921"/>
          </a:xfrm>
          <a:prstGeom prst="round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الخدمة الوطنية – حماية الوطن من كل عدوان – المشاركة في الحملات التطوعية </a:t>
            </a:r>
            <a:endParaRPr lang="ar-AE" sz="2800" b="1" dirty="0">
              <a:solidFill>
                <a:schemeClr val="accent5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87400" y="5431082"/>
            <a:ext cx="8338665" cy="725555"/>
          </a:xfrm>
          <a:prstGeom prst="round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أدعم الانتماء الديني – أحافظ على لغتي وعلى خصوصيتي الثقافية  </a:t>
            </a:r>
            <a:endParaRPr lang="ar-AE" sz="2800" b="1" dirty="0">
              <a:solidFill>
                <a:schemeClr val="accent5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186</Words>
  <Application>Microsoft Office PowerPoint</Application>
  <PresentationFormat>ملء الشاشة</PresentationFormat>
  <Paragraphs>36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7" baseType="lpstr">
      <vt:lpstr>Arabic Typesetting</vt:lpstr>
      <vt:lpstr>Arial</vt:lpstr>
      <vt:lpstr>Calibri</vt:lpstr>
      <vt:lpstr>Calibri Light</vt:lpstr>
      <vt:lpstr>Traditional Arabic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جميل نمر الجغبير</cp:lastModifiedBy>
  <cp:revision>25</cp:revision>
  <dcterms:created xsi:type="dcterms:W3CDTF">2016-08-24T13:36:29Z</dcterms:created>
  <dcterms:modified xsi:type="dcterms:W3CDTF">2016-11-05T16:21:32Z</dcterms:modified>
</cp:coreProperties>
</file>