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1D241F-CCB6-4A5B-A754-D6EB1F27C336}" type="datetimeFigureOut">
              <a:rPr lang="ar-SA" smtClean="0"/>
              <a:pPr/>
              <a:t>06/06/1438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1E844F-53F7-4E05-B599-3A3B5F94E57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/>
          <p:cNvSpPr/>
          <p:nvPr/>
        </p:nvSpPr>
        <p:spPr>
          <a:xfrm>
            <a:off x="18473" y="606090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52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657" y="261773"/>
            <a:ext cx="2468563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862" y="683172"/>
            <a:ext cx="6579476" cy="253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3591" b="12348"/>
          <a:stretch>
            <a:fillRect/>
          </a:stretch>
        </p:blipFill>
        <p:spPr bwMode="auto">
          <a:xfrm>
            <a:off x="6722845" y="3899338"/>
            <a:ext cx="4903787" cy="166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18789" b="14416"/>
          <a:stretch>
            <a:fillRect/>
          </a:stretch>
        </p:blipFill>
        <p:spPr bwMode="auto">
          <a:xfrm>
            <a:off x="2585545" y="4099035"/>
            <a:ext cx="3364351" cy="146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376777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311" y="333009"/>
            <a:ext cx="11014363" cy="624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0" y="5965768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6831724" y="5475416"/>
            <a:ext cx="3963720" cy="6373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تعزيز الفهم والاستيعاب</a:t>
            </a:r>
          </a:p>
        </p:txBody>
      </p:sp>
    </p:spTree>
    <p:extLst>
      <p:ext uri="{BB962C8B-B14F-4D97-AF65-F5344CB8AC3E}">
        <p14:creationId xmlns:p14="http://schemas.microsoft.com/office/powerpoint/2010/main" val="22691560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57" y="360218"/>
            <a:ext cx="11291454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18473" y="605074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57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180391"/>
      </p:ext>
    </p:extLst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4" y="387928"/>
            <a:ext cx="11213604" cy="615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69273" y="602026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57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6274673" y="5517456"/>
            <a:ext cx="4476823" cy="6373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FF0000"/>
                </a:solidFill>
              </a:rPr>
              <a:t>الاستمرار في طلب العلم</a:t>
            </a:r>
          </a:p>
        </p:txBody>
      </p:sp>
    </p:spTree>
    <p:extLst>
      <p:ext uri="{BB962C8B-B14F-4D97-AF65-F5344CB8AC3E}">
        <p14:creationId xmlns:p14="http://schemas.microsoft.com/office/powerpoint/2010/main" val="42705881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8100" r="920"/>
          <a:stretch>
            <a:fillRect/>
          </a:stretch>
        </p:blipFill>
        <p:spPr>
          <a:xfrm>
            <a:off x="1303283" y="262758"/>
            <a:ext cx="10237076" cy="634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49878" y="6009185"/>
            <a:ext cx="9975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58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7788140" y="2940749"/>
            <a:ext cx="2739275" cy="526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إسعاد الآخرين</a:t>
            </a:r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2890346" y="2845447"/>
            <a:ext cx="2979580" cy="401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إتاحة الفرص</a:t>
            </a:r>
          </a:p>
        </p:txBody>
      </p:sp>
      <p:sp>
        <p:nvSpPr>
          <p:cNvPr id="6" name="مستطيل: زوايا مستديرة 5"/>
          <p:cNvSpPr/>
          <p:nvPr/>
        </p:nvSpPr>
        <p:spPr>
          <a:xfrm>
            <a:off x="6589973" y="5981114"/>
            <a:ext cx="4206904" cy="401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التشجيع على فعل الخير</a:t>
            </a:r>
          </a:p>
        </p:txBody>
      </p:sp>
      <p:sp>
        <p:nvSpPr>
          <p:cNvPr id="7" name="مستطيل: زوايا مستديرة 6"/>
          <p:cNvSpPr/>
          <p:nvPr/>
        </p:nvSpPr>
        <p:spPr>
          <a:xfrm>
            <a:off x="2581298" y="5978004"/>
            <a:ext cx="1731236" cy="401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والترهيب</a:t>
            </a:r>
          </a:p>
        </p:txBody>
      </p:sp>
    </p:spTree>
    <p:extLst>
      <p:ext uri="{BB962C8B-B14F-4D97-AF65-F5344CB8AC3E}">
        <p14:creationId xmlns:p14="http://schemas.microsoft.com/office/powerpoint/2010/main" val="15558843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393" y="315309"/>
            <a:ext cx="8452706" cy="598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59113" y="601010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59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022956"/>
      </p:ext>
    </p:extLst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9550"/>
          <a:stretch/>
        </p:blipFill>
        <p:spPr>
          <a:xfrm>
            <a:off x="934720" y="361552"/>
            <a:ext cx="10800078" cy="642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-22167" y="611170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5902045" y="3178417"/>
            <a:ext cx="3421492" cy="596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FF0000"/>
                </a:solidFill>
              </a:rPr>
              <a:t>التشجيع على قراءة القرآن</a:t>
            </a:r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7224907" y="3778176"/>
            <a:ext cx="1966766" cy="4017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FF0000"/>
                </a:solidFill>
              </a:rPr>
              <a:t>ضرب الأمثال</a:t>
            </a:r>
          </a:p>
        </p:txBody>
      </p:sp>
      <p:sp>
        <p:nvSpPr>
          <p:cNvPr id="6" name="مستطيل: زوايا مستديرة 5"/>
          <p:cNvSpPr/>
          <p:nvPr/>
        </p:nvSpPr>
        <p:spPr>
          <a:xfrm>
            <a:off x="4502727" y="5242269"/>
            <a:ext cx="6732729" cy="6927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FF0000"/>
                </a:solidFill>
              </a:rPr>
              <a:t>رعاية الشخص وتربيته شيئاً فشيئاً وفق منهج الله تعالى</a:t>
            </a:r>
          </a:p>
        </p:txBody>
      </p:sp>
    </p:spTree>
    <p:extLst>
      <p:ext uri="{BB962C8B-B14F-4D97-AF65-F5344CB8AC3E}">
        <p14:creationId xmlns:p14="http://schemas.microsoft.com/office/powerpoint/2010/main" val="20020537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29731"/>
          <a:stretch>
            <a:fillRect/>
          </a:stretch>
        </p:blipFill>
        <p:spPr>
          <a:xfrm>
            <a:off x="1957893" y="225911"/>
            <a:ext cx="8865926" cy="622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-12007" y="605074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5374963" y="1100338"/>
            <a:ext cx="4432882" cy="615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rgbClr val="FF0000"/>
                </a:solidFill>
              </a:rPr>
              <a:t>الحكمة والموعظة الحسنة</a:t>
            </a:r>
          </a:p>
          <a:p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64969" y="3491076"/>
            <a:ext cx="6096000" cy="5559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indent="-342900">
              <a:lnSpc>
                <a:spcPct val="115000"/>
              </a:lnSpc>
              <a:spcAft>
                <a:spcPts val="1000"/>
              </a:spcAft>
            </a:pPr>
            <a:r>
              <a:rPr lang="ar-AE" sz="2800" b="1" dirty="0">
                <a:solidFill>
                  <a:srgbClr val="FF0000"/>
                </a:solidFill>
              </a:rPr>
              <a:t>التربية بالموعظة والحوار والنقاش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66986" y="1732581"/>
            <a:ext cx="441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ربط العلم بالعمل – استثمار المواقف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806033" y="5580460"/>
            <a:ext cx="965329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srgbClr val="FF0000"/>
                </a:solidFill>
              </a:rPr>
              <a:t>التكرار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70228" y="4877751"/>
            <a:ext cx="1696298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lnSpc>
                <a:spcPct val="115000"/>
              </a:lnSpc>
              <a:spcAft>
                <a:spcPts val="1000"/>
              </a:spcAft>
            </a:pPr>
            <a:r>
              <a:rPr lang="ar-AE" sz="2800" b="1" dirty="0">
                <a:solidFill>
                  <a:srgbClr val="FF0000"/>
                </a:solidFill>
              </a:rPr>
              <a:t>ضرب الأمثال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268012" y="4196565"/>
            <a:ext cx="4504759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lnSpc>
                <a:spcPct val="115000"/>
              </a:lnSpc>
              <a:spcAft>
                <a:spcPts val="1000"/>
              </a:spcAft>
            </a:pPr>
            <a:r>
              <a:rPr lang="ar-AE" sz="2800" b="1" dirty="0">
                <a:solidFill>
                  <a:srgbClr val="FF0000"/>
                </a:solidFill>
              </a:rPr>
              <a:t>المرونة والتدرج ومراعاة حال المتعلم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292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81" y="290456"/>
            <a:ext cx="7756443" cy="597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5543" y="6134793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61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684441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918" y="346841"/>
            <a:ext cx="9616966" cy="636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512619" y="6051665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52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6234544" y="4225504"/>
            <a:ext cx="4003964" cy="5957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000" b="1" dirty="0">
                <a:solidFill>
                  <a:srgbClr val="FF0000"/>
                </a:solidFill>
              </a:rPr>
              <a:t>مجتمع اسلامي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3491344" y="5774867"/>
            <a:ext cx="6747164" cy="5957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rgbClr val="FF0000"/>
                </a:solidFill>
              </a:rPr>
              <a:t>اتباع </a:t>
            </a:r>
            <a:r>
              <a:rPr lang="ar-AE" sz="4000" b="1" dirty="0">
                <a:solidFill>
                  <a:srgbClr val="FF0000"/>
                </a:solidFill>
              </a:rPr>
              <a:t>ال</a:t>
            </a:r>
            <a:r>
              <a:rPr lang="ar-SA" sz="4000" b="1" dirty="0">
                <a:solidFill>
                  <a:srgbClr val="FF0000"/>
                </a:solidFill>
              </a:rPr>
              <a:t>منهج النبي </a:t>
            </a:r>
            <a:r>
              <a:rPr lang="ar-SA" sz="5400" dirty="0">
                <a:solidFill>
                  <a:srgbClr val="FF0000"/>
                </a:solidFill>
                <a:sym typeface="AGA Arabesque"/>
              </a:rPr>
              <a:t>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390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5382" t="10138" r="7347"/>
          <a:stretch/>
        </p:blipFill>
        <p:spPr>
          <a:xfrm>
            <a:off x="1702676" y="294289"/>
            <a:ext cx="8586952" cy="628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58189" y="603042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53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899621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876" y="484909"/>
            <a:ext cx="9722070" cy="60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18473" y="608122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53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1397876" y="4724867"/>
            <a:ext cx="9194583" cy="13161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FF0000"/>
                </a:solidFill>
              </a:rPr>
              <a:t>لأن الرسول </a:t>
            </a:r>
            <a:r>
              <a:rPr lang="ar-AE" sz="4800" dirty="0">
                <a:solidFill>
                  <a:srgbClr val="FF0000"/>
                </a:solidFill>
                <a:sym typeface="AGA Arabesque"/>
              </a:rPr>
              <a:t> </a:t>
            </a:r>
            <a:r>
              <a:rPr lang="ar-SA" sz="3600" b="1" dirty="0">
                <a:solidFill>
                  <a:srgbClr val="FF0000"/>
                </a:solidFill>
              </a:rPr>
              <a:t>ربّاهم على الأخلاق الكريمة وترك المحرمات</a:t>
            </a:r>
          </a:p>
        </p:txBody>
      </p:sp>
      <p:sp>
        <p:nvSpPr>
          <p:cNvPr id="6" name="مستطيل: زوايا مستديرة 5"/>
          <p:cNvSpPr/>
          <p:nvPr/>
        </p:nvSpPr>
        <p:spPr>
          <a:xfrm>
            <a:off x="6293923" y="2848301"/>
            <a:ext cx="4096985" cy="747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وأد البنات</a:t>
            </a:r>
          </a:p>
        </p:txBody>
      </p:sp>
      <p:sp>
        <p:nvSpPr>
          <p:cNvPr id="7" name="مستطيل: زوايا مستديرة 6"/>
          <p:cNvSpPr/>
          <p:nvPr/>
        </p:nvSpPr>
        <p:spPr>
          <a:xfrm>
            <a:off x="2137558" y="2157251"/>
            <a:ext cx="4156364" cy="8487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الوحد</a:t>
            </a:r>
            <a:r>
              <a:rPr lang="ar-AE" sz="4000" b="1" dirty="0">
                <a:solidFill>
                  <a:srgbClr val="FF0000"/>
                </a:solidFill>
              </a:rPr>
              <a:t>ة </a:t>
            </a:r>
            <a:r>
              <a:rPr lang="ar-SA" sz="4000" b="1" dirty="0">
                <a:solidFill>
                  <a:srgbClr val="FF0000"/>
                </a:solidFill>
              </a:rPr>
              <a:t>- التسامح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293923" y="2203815"/>
            <a:ext cx="4096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التفرق – الثأر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137557" y="2876484"/>
            <a:ext cx="4156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التراحم- السلام</a:t>
            </a:r>
          </a:p>
        </p:txBody>
      </p:sp>
    </p:spTree>
    <p:extLst>
      <p:ext uri="{BB962C8B-B14F-4D97-AF65-F5344CB8AC3E}">
        <p14:creationId xmlns:p14="http://schemas.microsoft.com/office/powerpoint/2010/main" val="17213799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5202" t="4154" r="2054"/>
          <a:stretch/>
        </p:blipFill>
        <p:spPr>
          <a:xfrm>
            <a:off x="1366346" y="387274"/>
            <a:ext cx="10068560" cy="621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-12007" y="6060902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54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3537636" y="1674729"/>
            <a:ext cx="7322128" cy="852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rgbClr val="FF0000"/>
                </a:solidFill>
              </a:rPr>
              <a:t>  - المؤاخاة بين المهاجرين والأنصار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256836" y="2417987"/>
            <a:ext cx="6369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- العدالة والمساواة بين أفراد المجتمع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700893" y="3100170"/>
            <a:ext cx="4910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- وضع دستور ينظم العلاقات</a:t>
            </a:r>
          </a:p>
        </p:txBody>
      </p:sp>
    </p:spTree>
    <p:extLst>
      <p:ext uri="{BB962C8B-B14F-4D97-AF65-F5344CB8AC3E}">
        <p14:creationId xmlns:p14="http://schemas.microsoft.com/office/powerpoint/2010/main" val="41300374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965" y="279699"/>
            <a:ext cx="10363198" cy="642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-4622" y="6058127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54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4741600" y="6022138"/>
            <a:ext cx="5479474" cy="6413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تجعل الفرد قادراً على العطاء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96612" y="4589661"/>
            <a:ext cx="5593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FF0000"/>
                </a:solidFill>
              </a:rPr>
              <a:t>بناء مجتمع فاضل تسوده الأخلاق</a:t>
            </a:r>
            <a:r>
              <a:rPr lang="ar-AE" sz="3200" b="1" dirty="0">
                <a:solidFill>
                  <a:srgbClr val="FF0000"/>
                </a:solidFill>
              </a:rPr>
              <a:t> والأمن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73849" y="5052115"/>
            <a:ext cx="5134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FF0000"/>
                </a:solidFill>
              </a:rPr>
              <a:t>هي خط الدفاع الأول</a:t>
            </a:r>
            <a:r>
              <a:rPr lang="ar-AE" sz="3200" b="1" dirty="0">
                <a:solidFill>
                  <a:srgbClr val="FF0000"/>
                </a:solidFill>
              </a:rPr>
              <a:t> في وجه الشرور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65554" y="5556612"/>
            <a:ext cx="4931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تساعد على التمييز بين الخير والشر</a:t>
            </a:r>
          </a:p>
        </p:txBody>
      </p:sp>
    </p:spTree>
    <p:extLst>
      <p:ext uri="{BB962C8B-B14F-4D97-AF65-F5344CB8AC3E}">
        <p14:creationId xmlns:p14="http://schemas.microsoft.com/office/powerpoint/2010/main" val="18679092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036" y="475941"/>
            <a:ext cx="11013204" cy="588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72043" y="6072910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3726874" y="1631018"/>
            <a:ext cx="6940546" cy="8073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rgbClr val="FF0000"/>
                </a:solidFill>
              </a:rPr>
              <a:t>إما تأثير إيجابي في السلوك والأخلاق</a:t>
            </a:r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6830293" y="4308762"/>
            <a:ext cx="3310654" cy="1925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rgbClr val="FF0000"/>
                </a:solidFill>
              </a:rPr>
              <a:t>التسامح والمحبة</a:t>
            </a:r>
          </a:p>
          <a:p>
            <a:r>
              <a:rPr lang="ar-SA" sz="4000" b="1" dirty="0">
                <a:solidFill>
                  <a:srgbClr val="FF0000"/>
                </a:solidFill>
              </a:rPr>
              <a:t>التعاون</a:t>
            </a:r>
          </a:p>
          <a:p>
            <a:r>
              <a:rPr lang="ar-SA" sz="4000" b="1" dirty="0">
                <a:solidFill>
                  <a:srgbClr val="FF0000"/>
                </a:solidFill>
              </a:rPr>
              <a:t>الأمانة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947530" y="2256367"/>
            <a:ext cx="5657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وإما تأثير سلبي في الشر والفساد</a:t>
            </a:r>
          </a:p>
        </p:txBody>
      </p:sp>
    </p:spTree>
    <p:extLst>
      <p:ext uri="{BB962C8B-B14F-4D97-AF65-F5344CB8AC3E}">
        <p14:creationId xmlns:p14="http://schemas.microsoft.com/office/powerpoint/2010/main" val="8269603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711" y="283782"/>
            <a:ext cx="9967154" cy="617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35099" y="6061828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5129068" y="1335777"/>
            <a:ext cx="5251246" cy="12884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dirty="0">
                <a:solidFill>
                  <a:srgbClr val="FF0000"/>
                </a:solidFill>
              </a:rPr>
              <a:t>يدل على الوحدة والتكافل</a:t>
            </a:r>
          </a:p>
          <a:p>
            <a:r>
              <a:rPr lang="ar-AE" sz="4000" b="1" dirty="0">
                <a:solidFill>
                  <a:srgbClr val="FF0000"/>
                </a:solidFill>
              </a:rPr>
              <a:t>و</a:t>
            </a:r>
            <a:r>
              <a:rPr lang="ar-SA" sz="4000" b="1" dirty="0">
                <a:solidFill>
                  <a:srgbClr val="FF0000"/>
                </a:solidFill>
              </a:rPr>
              <a:t>يدل على النظام والترتيب</a:t>
            </a:r>
          </a:p>
        </p:txBody>
      </p:sp>
    </p:spTree>
    <p:extLst>
      <p:ext uri="{BB962C8B-B14F-4D97-AF65-F5344CB8AC3E}">
        <p14:creationId xmlns:p14="http://schemas.microsoft.com/office/powerpoint/2010/main" val="5179759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6029"/>
          <a:stretch>
            <a:fillRect/>
          </a:stretch>
        </p:blipFill>
        <p:spPr>
          <a:xfrm>
            <a:off x="1145629" y="443345"/>
            <a:ext cx="10589172" cy="616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: زوايا مستديرة 2"/>
          <p:cNvSpPr/>
          <p:nvPr/>
        </p:nvSpPr>
        <p:spPr>
          <a:xfrm>
            <a:off x="0" y="6082146"/>
            <a:ext cx="1149927" cy="77585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ar-S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5402314" y="5485926"/>
            <a:ext cx="5768164" cy="6373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القدرة على التمييز بين الحق والباطل</a:t>
            </a:r>
          </a:p>
        </p:txBody>
      </p:sp>
    </p:spTree>
    <p:extLst>
      <p:ext uri="{BB962C8B-B14F-4D97-AF65-F5344CB8AC3E}">
        <p14:creationId xmlns:p14="http://schemas.microsoft.com/office/powerpoint/2010/main" val="24996457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655</TotalTime>
  <Words>170</Words>
  <Application>Microsoft Office PowerPoint</Application>
  <PresentationFormat>شاشة عريضة</PresentationFormat>
  <Paragraphs>54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AGA Arabesque</vt:lpstr>
      <vt:lpstr>Constantia</vt:lpstr>
      <vt:lpstr>Times New Roman</vt:lpstr>
      <vt:lpstr>Wingdings 2</vt:lpstr>
      <vt:lpstr>ورق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yasser alhaj</dc:creator>
  <cp:lastModifiedBy>غازي حاج جنيد</cp:lastModifiedBy>
  <cp:revision>34</cp:revision>
  <dcterms:created xsi:type="dcterms:W3CDTF">2017-02-13T19:58:42Z</dcterms:created>
  <dcterms:modified xsi:type="dcterms:W3CDTF">2017-03-04T16:02:54Z</dcterms:modified>
</cp:coreProperties>
</file>