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5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9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8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3A95-DDE4-4DE3-B05C-A74303283BA8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60D4-2823-4A7E-B2DB-B37B8954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15710" y="1339389"/>
            <a:ext cx="8676290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6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</a:t>
            </a:r>
            <a:endParaRPr lang="en-US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أم المؤمنين زينب بنت خزيمة رضي الله عنها</a:t>
            </a:r>
          </a:p>
          <a:p>
            <a:pPr algn="ctr"/>
            <a:endParaRPr lang="ar-AE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7928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8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0"/>
            <a:ext cx="110438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428" y="430224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 الإمارات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63" y="571540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التواضع ، رحابة الصدر ،الكرم ، حب العمل الخيري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03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81" y="0"/>
            <a:ext cx="111496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06" y="327222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الصدقة على الفقراء والـمحتاجين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33" y="465329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أبادر إلى الإحسان للفقراء والمحتاجين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06" y="587942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عمل لهم ، قرضهم ، تعليمهم مهارة أو حرفة ...الخ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1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0"/>
            <a:ext cx="1170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5" y="223568"/>
            <a:ext cx="12200296" cy="620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1728" y="514390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6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النبات يكبر ، والعمل الخيري يكبر بالحسنات</a:t>
            </a:r>
            <a:endParaRPr lang="en-US" sz="6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60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69" y="532057"/>
            <a:ext cx="12201469" cy="60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" y="1091886"/>
            <a:ext cx="12173513" cy="48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4" y="0"/>
            <a:ext cx="11474896" cy="68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8" y="0"/>
            <a:ext cx="116809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517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أهديهم هدية ، أعطيهم دون علم أحد ، أشتري منهم شيئا بأكثر من قيمته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43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03" y="1714500"/>
            <a:ext cx="12209604" cy="25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2" y="0"/>
            <a:ext cx="1149763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80" y="4404880"/>
            <a:ext cx="742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2350748" y="207238"/>
            <a:ext cx="7884939" cy="1224137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أم المؤمنين زينب بنت خزيمة </a:t>
            </a:r>
            <a:r>
              <a:rPr lang="ar-A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رضي الله عنها</a:t>
            </a:r>
            <a:endParaRPr lang="ar-A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681290" y="1833410"/>
            <a:ext cx="6679554" cy="1008112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608232" y="3243559"/>
            <a:ext cx="6825669" cy="995465"/>
          </a:xfrm>
          <a:prstGeom prst="flowChartTermina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9521" y="4199303"/>
            <a:ext cx="1204914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97" y="4199304"/>
            <a:ext cx="1165225" cy="2538412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68" y="4613641"/>
            <a:ext cx="1085851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مخطط انسيابي: محطة طرفية 3"/>
          <p:cNvSpPr/>
          <p:nvPr/>
        </p:nvSpPr>
        <p:spPr>
          <a:xfrm>
            <a:off x="2608232" y="4575449"/>
            <a:ext cx="6825669" cy="99546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خطط انسيابي: محطة طرفية 3"/>
          <p:cNvSpPr/>
          <p:nvPr/>
        </p:nvSpPr>
        <p:spPr>
          <a:xfrm>
            <a:off x="2609925" y="5802576"/>
            <a:ext cx="6825669" cy="995465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" y="0"/>
            <a:ext cx="10519558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0" y="1692853"/>
            <a:ext cx="742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0" y="4155498"/>
            <a:ext cx="742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7" y="1504480"/>
            <a:ext cx="12178033" cy="35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" y="303794"/>
            <a:ext cx="12174117" cy="63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60" y="1066106"/>
            <a:ext cx="6568055" cy="489654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15701" y="2858780"/>
            <a:ext cx="2952329" cy="11081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40952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999"/>
            <a:ext cx="12192001" cy="54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44" y="1020449"/>
            <a:ext cx="12243944" cy="49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2" y="0"/>
            <a:ext cx="11168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7673"/>
            <a:ext cx="12192000" cy="63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71" y="435400"/>
            <a:ext cx="12232071" cy="61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19" y="302117"/>
            <a:ext cx="10101055" cy="62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787"/>
            <a:ext cx="12192000" cy="63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79</Words>
  <Application>Microsoft Office PowerPoint</Application>
  <PresentationFormat>Widescreen</PresentationFormat>
  <Paragraphs>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12</cp:revision>
  <dcterms:created xsi:type="dcterms:W3CDTF">2015-09-23T02:26:52Z</dcterms:created>
  <dcterms:modified xsi:type="dcterms:W3CDTF">2016-09-05T03:24:30Z</dcterms:modified>
</cp:coreProperties>
</file>