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7" r:id="rId9"/>
    <p:sldId id="266" r:id="rId10"/>
    <p:sldId id="261" r:id="rId11"/>
    <p:sldId id="268" r:id="rId12"/>
    <p:sldId id="262" r:id="rId13"/>
    <p:sldId id="269" r:id="rId14"/>
    <p:sldId id="270" r:id="rId15"/>
    <p:sldId id="263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81CDF-4480-408E-98E1-A45D09176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C5586C-F6A2-44E9-BC07-57D06B7A8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0CF0B7-C178-4C5C-83DE-A41E89B8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09F83-4BB1-4F70-993D-891CBF69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D62CD-2959-464F-9227-14E2CDB5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0EBE3-1530-4A58-B684-8C7B556C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C48ACA-C6C6-462A-9F65-93D9BE8F2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EFD6A8-2453-4050-898E-6E7385F3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846EF1-C6D0-4C9E-9F29-1236A0FF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978F2E-0360-4FE5-83AE-72697A64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B5A136-2AE2-445A-A7A7-BB1B2C1E9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E92BD8-5669-46D7-A42E-8F131B830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305F7-308A-4740-B715-CEE95D2C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26F0B-37BE-4293-8F27-E2C9C2EE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39DD30-7B43-4BC3-BA37-86323E6C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1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2CA11-1FE5-4175-9068-53AD5D7B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57AF8-A06D-41E4-9BC0-20A3896B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2C1498-EC84-4109-8BFE-D5A7D378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BEB9C9-3FC0-401F-9D26-24714377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19B4E1-8258-4FED-9D50-21D703BF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EBDAE-1968-455B-9E5B-6045CACB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9188A0-335C-4591-8818-9E0949224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0A9D0E-AFF9-40E1-BA37-954668D3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4429BF-F2A2-41F6-B8FB-57C7D016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889FCC-A75A-4D05-809B-4A2F1F9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B855B-42D5-4782-BCDD-4F668870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1B53B-10CE-411A-AE16-D1472C765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6A32D5-4C0B-421E-90FF-306328EF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E35F3-6F91-42C0-AA1B-DC32F435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965539-094E-492D-B044-29C86B1A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E30BE6-E38B-4D48-AAAA-A0CD841A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BB3A0-3344-41BA-884E-C82B5403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43757F-E38A-4B17-8D9C-7B33199E9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57BB2F-6C69-4A2F-AF14-D0A3EA226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7E7553-12B1-43B2-B159-5F607765E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8F4AA0-E825-434D-8C25-9FF5639CE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1E0146-5EE6-472C-9DDB-603AF750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75E5DF-0EFC-4871-BE5E-FCBCC210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532201-8D88-4C20-A182-89B49051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5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41F70-BCD3-480F-A890-814FA66B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61020-0E51-43F5-9BB0-0C0D66C3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44DEEF-BA80-4DE7-ACFB-903BE291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083220-1F9C-4AAF-BF72-7EA6FD77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F1C94F-FE9F-49C7-ACDC-AFE160B2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095988-0358-42B3-BD15-1569A3C8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57A11A-403A-4CC5-8716-DC209C81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ADFBE-E7CD-49AA-908B-4AE350D2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79188-A4F0-45A1-BF96-709C2DD3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9540E8-BF54-44A3-A85F-EAC54DB2D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E29619-BE57-4EE6-9FAF-5C31D0E6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838583-D3FA-4EBC-BEF4-523B934D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AB98FA-582C-4EAB-8441-4290FD9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D73ED-013C-4285-BAC9-3449D371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FF3712-AE17-4E76-B1BC-673DE0285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2D3722-E64C-491E-B87D-C21410F8D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CA0AFD-C6F5-4121-ADB1-CBAB9F05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12AC38-0132-4B60-A2F1-F8A1B71E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E12780-D028-4771-9E73-66DE5810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C43BE9-666F-42FB-88C5-E4EBB7B5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7AAB6-8DCB-45DF-819E-DD8C7549C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A5C421-10A6-4F88-A577-5CC53FC8C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FE16-97B8-455E-9BC5-D9B97A9C4E1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2CD1BF-BBD7-4FD1-A766-5219CC77D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62859-9BD9-4E19-AC58-0700E2998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2E1C-FBE2-459D-B275-6C207230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ertmedia.bing.office.net/odc/insertmedia?fb=1&amp;p=0&amp;t=0&amp;a=1&amp;idp=org&amp;lid=1&amp;lcid=1033&amp;syslcid=1033&amp;uilcid=1033&amp;app=3&amp;ver=16&amp;tl=2&amp;build=16.0.8201&amp;searchtype=image&amp;cfd=0&amp;moss=0&amp;ins=1&amp;albm=0&amp;eurl=0&amp;msel=1&amp;sl=all&amp;pi=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0CF9A1-FCFD-4D4A-9E32-FFEBBFC49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t="3637" b="87676"/>
          <a:stretch/>
        </p:blipFill>
        <p:spPr>
          <a:xfrm>
            <a:off x="0" y="0"/>
            <a:ext cx="12191999" cy="2119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5F9C60-C206-4C42-AFAF-D5B96ADFD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6364" r="3640" b="69090"/>
          <a:stretch/>
        </p:blipFill>
        <p:spPr>
          <a:xfrm>
            <a:off x="0" y="2119745"/>
            <a:ext cx="12191999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7D0839-B099-44FC-8918-D2844A57D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5" t="6263" r="7203" b="723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650E47-2C53-430F-B689-9F51825B6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29698" r="7203" b="1595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432A39-0577-4E98-8071-CE9DD5C31E8F}"/>
              </a:ext>
            </a:extLst>
          </p:cNvPr>
          <p:cNvSpPr txBox="1"/>
          <p:nvPr/>
        </p:nvSpPr>
        <p:spPr>
          <a:xfrm>
            <a:off x="1" y="3638646"/>
            <a:ext cx="1176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>
                <a:solidFill>
                  <a:srgbClr val="FF0000"/>
                </a:solidFill>
                <a:cs typeface="+mj-cs"/>
              </a:rPr>
              <a:t>وااااااااااااااااااااااااجب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35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7730E-B462-4DB8-9DB7-5DA055EC6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8" t="3839" r="3706" b="87878"/>
          <a:stretch/>
        </p:blipFill>
        <p:spPr>
          <a:xfrm>
            <a:off x="0" y="0"/>
            <a:ext cx="12191999" cy="2479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9CF304-7731-4283-8404-7A0DFDC8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16566" r="3706" b="72929"/>
          <a:stretch/>
        </p:blipFill>
        <p:spPr>
          <a:xfrm>
            <a:off x="0" y="2479964"/>
            <a:ext cx="12192000" cy="4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CB16F-79FA-46B9-A3A1-FD5D2AB6E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28687" r="6632" b="39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8CE66A-D889-40ED-9252-B4B5E5B5EE82}"/>
              </a:ext>
            </a:extLst>
          </p:cNvPr>
          <p:cNvSpPr txBox="1"/>
          <p:nvPr/>
        </p:nvSpPr>
        <p:spPr>
          <a:xfrm>
            <a:off x="336884" y="3015917"/>
            <a:ext cx="55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حذف الفاعل و  تغيرت حركة الفعل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74D6E-55E0-465C-94FF-2DCAB624FB46}"/>
              </a:ext>
            </a:extLst>
          </p:cNvPr>
          <p:cNvSpPr txBox="1"/>
          <p:nvPr/>
        </p:nvSpPr>
        <p:spPr>
          <a:xfrm>
            <a:off x="344906" y="3489157"/>
            <a:ext cx="55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حذف الفاعل و  تغيرت حركة الفعل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DAB94A-A1F9-4FE1-ABEF-702EBABD4FBD}"/>
              </a:ext>
            </a:extLst>
          </p:cNvPr>
          <p:cNvSpPr txBox="1"/>
          <p:nvPr/>
        </p:nvSpPr>
        <p:spPr>
          <a:xfrm>
            <a:off x="344906" y="4018546"/>
            <a:ext cx="55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حذف الفاعل و  تغيرت حركة الفعل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0AD271-D28D-462D-BC93-1F140C402861}"/>
              </a:ext>
            </a:extLst>
          </p:cNvPr>
          <p:cNvSpPr txBox="1"/>
          <p:nvPr/>
        </p:nvSpPr>
        <p:spPr>
          <a:xfrm>
            <a:off x="3753852" y="4884823"/>
            <a:ext cx="225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نائب فاعل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A00518-8480-4978-A964-B64CF09447B5}"/>
              </a:ext>
            </a:extLst>
          </p:cNvPr>
          <p:cNvSpPr txBox="1"/>
          <p:nvPr/>
        </p:nvSpPr>
        <p:spPr>
          <a:xfrm>
            <a:off x="4932943" y="5534525"/>
            <a:ext cx="225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معلوم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AB84D8-37EB-47A0-B57B-2EDE15F2E4F9}"/>
              </a:ext>
            </a:extLst>
          </p:cNvPr>
          <p:cNvSpPr txBox="1"/>
          <p:nvPr/>
        </p:nvSpPr>
        <p:spPr>
          <a:xfrm>
            <a:off x="5061286" y="6176211"/>
            <a:ext cx="225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مجهول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8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D60E98-7E13-4F7A-ABC8-10DD9B0E5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62829" r="10358" b="20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AFE4CD-ED4D-4A4B-B6ED-DB6813D99767}"/>
              </a:ext>
            </a:extLst>
          </p:cNvPr>
          <p:cNvSpPr txBox="1"/>
          <p:nvPr/>
        </p:nvSpPr>
        <p:spPr>
          <a:xfrm>
            <a:off x="914400" y="4451691"/>
            <a:ext cx="1009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>
                <a:solidFill>
                  <a:srgbClr val="FF0000"/>
                </a:solidFill>
                <a:cs typeface="+mj-cs"/>
              </a:rPr>
              <a:t>و يسمى الفعل الذي تبدأ به الجملة مبنيا للمجهول </a:t>
            </a:r>
            <a:endParaRPr lang="en-US" sz="4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88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2FD901-1ABE-4845-B779-0FCAF1276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6666" r="8260" b="66263"/>
          <a:stretch/>
        </p:blipFill>
        <p:spPr>
          <a:xfrm>
            <a:off x="0" y="900544"/>
            <a:ext cx="12191999" cy="5957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E8C36D-12D2-46EF-B31E-F6D38585A0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1" t="84436" r="10358" b="10707"/>
          <a:stretch/>
        </p:blipFill>
        <p:spPr>
          <a:xfrm>
            <a:off x="1865086" y="0"/>
            <a:ext cx="9537204" cy="1256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CECC30-891B-4614-AACA-0DAB07F4687B}"/>
              </a:ext>
            </a:extLst>
          </p:cNvPr>
          <p:cNvSpPr txBox="1"/>
          <p:nvPr/>
        </p:nvSpPr>
        <p:spPr>
          <a:xfrm>
            <a:off x="2053389" y="2671016"/>
            <a:ext cx="157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كُتِبَ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672CD8-2FEC-4888-952D-706B5B07229D}"/>
              </a:ext>
            </a:extLst>
          </p:cNvPr>
          <p:cNvSpPr txBox="1"/>
          <p:nvPr/>
        </p:nvSpPr>
        <p:spPr>
          <a:xfrm>
            <a:off x="409073" y="2662996"/>
            <a:ext cx="157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accent1"/>
                </a:solidFill>
                <a:cs typeface="+mj-cs"/>
              </a:rPr>
              <a:t>الصيامُ</a:t>
            </a:r>
            <a:endParaRPr lang="en-US" sz="36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62703E-C6C5-49EF-8B71-D0DE8CB995E2}"/>
              </a:ext>
            </a:extLst>
          </p:cNvPr>
          <p:cNvSpPr txBox="1"/>
          <p:nvPr/>
        </p:nvSpPr>
        <p:spPr>
          <a:xfrm>
            <a:off x="2061411" y="4170948"/>
            <a:ext cx="157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قُرئَ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9ECBCB-39F1-4B0B-9F10-4973B8E42480}"/>
              </a:ext>
            </a:extLst>
          </p:cNvPr>
          <p:cNvSpPr txBox="1"/>
          <p:nvPr/>
        </p:nvSpPr>
        <p:spPr>
          <a:xfrm>
            <a:off x="393031" y="4186997"/>
            <a:ext cx="157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accent1"/>
                </a:solidFill>
                <a:cs typeface="+mj-cs"/>
              </a:rPr>
              <a:t>القرآن</a:t>
            </a:r>
            <a:endParaRPr lang="en-US" sz="36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4CFD1C-2E93-4F27-B50C-74C43A1EA415}"/>
              </a:ext>
            </a:extLst>
          </p:cNvPr>
          <p:cNvSpPr txBox="1"/>
          <p:nvPr/>
        </p:nvSpPr>
        <p:spPr>
          <a:xfrm>
            <a:off x="5350043" y="5342022"/>
            <a:ext cx="157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صممَ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039E1C-F00C-4DC8-9784-F04D314666BF}"/>
              </a:ext>
            </a:extLst>
          </p:cNvPr>
          <p:cNvSpPr txBox="1"/>
          <p:nvPr/>
        </p:nvSpPr>
        <p:spPr>
          <a:xfrm>
            <a:off x="3842081" y="5374112"/>
            <a:ext cx="157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accent1"/>
                </a:solidFill>
                <a:cs typeface="+mj-cs"/>
              </a:rPr>
              <a:t>الموهوب</a:t>
            </a:r>
            <a:endParaRPr lang="en-US" sz="3600"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EF3CB9-5CCE-4A82-AB32-01A4A66DA200}"/>
              </a:ext>
            </a:extLst>
          </p:cNvPr>
          <p:cNvSpPr txBox="1"/>
          <p:nvPr/>
        </p:nvSpPr>
        <p:spPr>
          <a:xfrm>
            <a:off x="5382125" y="6176211"/>
            <a:ext cx="157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ينشرُ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9E2ED2-E9EA-4BD1-9BE3-5E883349BEC7}"/>
              </a:ext>
            </a:extLst>
          </p:cNvPr>
          <p:cNvSpPr txBox="1"/>
          <p:nvPr/>
        </p:nvSpPr>
        <p:spPr>
          <a:xfrm>
            <a:off x="3826042" y="6176217"/>
            <a:ext cx="157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الطالبُ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47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624DB9-2917-4620-949C-678125CEB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35151" r="6939" b="50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D49D64-63A2-436B-9252-621C32A32BBA}"/>
              </a:ext>
            </a:extLst>
          </p:cNvPr>
          <p:cNvSpPr txBox="1"/>
          <p:nvPr/>
        </p:nvSpPr>
        <p:spPr>
          <a:xfrm>
            <a:off x="5406189" y="2510595"/>
            <a:ext cx="37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يُرفَعُ العلمُ عاليًا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231B3F-74B1-4CA3-92D7-35DA2EB52EB0}"/>
              </a:ext>
            </a:extLst>
          </p:cNvPr>
          <p:cNvSpPr txBox="1"/>
          <p:nvPr/>
        </p:nvSpPr>
        <p:spPr>
          <a:xfrm>
            <a:off x="5478379" y="4010530"/>
            <a:ext cx="37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يُنشَدُ النشيدُ الوطني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C5896-800A-48D7-82AE-B7DB4AE8154A}"/>
              </a:ext>
            </a:extLst>
          </p:cNvPr>
          <p:cNvSpPr txBox="1"/>
          <p:nvPr/>
        </p:nvSpPr>
        <p:spPr>
          <a:xfrm>
            <a:off x="6096000" y="5434265"/>
            <a:ext cx="37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تُرتَبُ المكتبةُ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95CE96-F207-4A35-9794-145C4377E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48889" r="6674" b="1030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D20357-4437-4F5B-94B0-E7CA01DCCBD4}"/>
              </a:ext>
            </a:extLst>
          </p:cNvPr>
          <p:cNvSpPr txBox="1"/>
          <p:nvPr/>
        </p:nvSpPr>
        <p:spPr>
          <a:xfrm>
            <a:off x="4219072" y="4724406"/>
            <a:ext cx="37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عمل جماعي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7" name="Picture 6" descr="group - Bing - Windows Internet Explorer">
            <a:hlinkClick r:id="rId3"/>
            <a:extLst>
              <a:ext uri="{FF2B5EF4-FFF2-40B4-BE49-F238E27FC236}">
                <a16:creationId xmlns:a16="http://schemas.microsoft.com/office/drawing/2014/main" xmlns="" id="{43B92FE1-A236-49BE-B9D7-4AEA0D7C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3" t="67659" r="12105" b="18165"/>
          <a:stretch/>
        </p:blipFill>
        <p:spPr>
          <a:xfrm>
            <a:off x="4042611" y="5502441"/>
            <a:ext cx="3545305" cy="13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7E64D5-2882-4308-B9A4-EE8EF2B7B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33939" r="628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xmlns="" id="{BEB5003A-CB8C-4FD2-8A92-6208A3734349}"/>
              </a:ext>
            </a:extLst>
          </p:cNvPr>
          <p:cNvSpPr/>
          <p:nvPr/>
        </p:nvSpPr>
        <p:spPr>
          <a:xfrm>
            <a:off x="1620983" y="3045683"/>
            <a:ext cx="5167746" cy="584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AE" sz="2100" b="1" dirty="0">
                <a:solidFill>
                  <a:srgbClr val="FF0000"/>
                </a:solidFill>
              </a:rPr>
              <a:t>تشير الصورة إلى العطاء الذي يدل على الانتماء للدولة</a:t>
            </a:r>
          </a:p>
        </p:txBody>
      </p:sp>
      <p:sp>
        <p:nvSpPr>
          <p:cNvPr id="5" name="مستطيل مستدير الزوايا 3">
            <a:extLst>
              <a:ext uri="{FF2B5EF4-FFF2-40B4-BE49-F238E27FC236}">
                <a16:creationId xmlns:a16="http://schemas.microsoft.com/office/drawing/2014/main" xmlns="" id="{003533F7-9BEC-41D5-BFEB-7B2B72B17679}"/>
              </a:ext>
            </a:extLst>
          </p:cNvPr>
          <p:cNvSpPr/>
          <p:nvPr/>
        </p:nvSpPr>
        <p:spPr>
          <a:xfrm>
            <a:off x="2571546" y="3589207"/>
            <a:ext cx="4405393" cy="441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AE" b="1" dirty="0">
                <a:solidFill>
                  <a:srgbClr val="002060"/>
                </a:solidFill>
              </a:rPr>
              <a:t>معلما حضاريا فهذا زاد من شأن دولة الإمارات وازدهارها</a:t>
            </a:r>
          </a:p>
        </p:txBody>
      </p:sp>
    </p:spTree>
    <p:extLst>
      <p:ext uri="{BB962C8B-B14F-4D97-AF65-F5344CB8AC3E}">
        <p14:creationId xmlns:p14="http://schemas.microsoft.com/office/powerpoint/2010/main" val="38877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CEBF7A-D932-4521-8601-D907F4C70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6868" r="2057" b="12728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917F79-E6ED-4A7E-B017-AE4E0FE5A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2930" r="5350" b="260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F1D805-ECD9-4653-901D-6861EDA77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9495" r="5723" b="5232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مربع نص 7">
            <a:extLst>
              <a:ext uri="{FF2B5EF4-FFF2-40B4-BE49-F238E27FC236}">
                <a16:creationId xmlns:a16="http://schemas.microsoft.com/office/drawing/2014/main" xmlns="" id="{5699AC5C-0FBB-4953-B0A1-675564859D89}"/>
              </a:ext>
            </a:extLst>
          </p:cNvPr>
          <p:cNvSpPr txBox="1"/>
          <p:nvPr/>
        </p:nvSpPr>
        <p:spPr>
          <a:xfrm>
            <a:off x="10448441" y="4845717"/>
            <a:ext cx="1743559" cy="5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AE" sz="1350" dirty="0"/>
          </a:p>
        </p:txBody>
      </p:sp>
      <p:sp>
        <p:nvSpPr>
          <p:cNvPr id="5" name="مربع نص 7">
            <a:extLst>
              <a:ext uri="{FF2B5EF4-FFF2-40B4-BE49-F238E27FC236}">
                <a16:creationId xmlns:a16="http://schemas.microsoft.com/office/drawing/2014/main" xmlns="" id="{F4A77C72-3C56-4582-A3DB-C761DB4B9138}"/>
              </a:ext>
            </a:extLst>
          </p:cNvPr>
          <p:cNvSpPr txBox="1"/>
          <p:nvPr/>
        </p:nvSpPr>
        <p:spPr>
          <a:xfrm>
            <a:off x="4156364" y="6231172"/>
            <a:ext cx="1939637" cy="5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AE" sz="1350" dirty="0"/>
          </a:p>
        </p:txBody>
      </p:sp>
    </p:spTree>
    <p:extLst>
      <p:ext uri="{BB962C8B-B14F-4D97-AF65-F5344CB8AC3E}">
        <p14:creationId xmlns:p14="http://schemas.microsoft.com/office/powerpoint/2010/main" val="37501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001B5C-971D-4A94-96EC-C9D068243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t="47677" r="5723" b="1393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xmlns="" id="{4B6A8681-D9CA-46BC-A617-6DB8A9978D34}"/>
              </a:ext>
            </a:extLst>
          </p:cNvPr>
          <p:cNvSpPr/>
          <p:nvPr/>
        </p:nvSpPr>
        <p:spPr>
          <a:xfrm>
            <a:off x="9862794" y="1311485"/>
            <a:ext cx="2208509" cy="476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AE" sz="2100" b="1" dirty="0" err="1">
                <a:solidFill>
                  <a:srgbClr val="00B050"/>
                </a:solidFill>
              </a:rPr>
              <a:t>التليسكوبات</a:t>
            </a:r>
            <a:r>
              <a:rPr lang="ar-AE" sz="2100" b="1" dirty="0">
                <a:solidFill>
                  <a:srgbClr val="00B050"/>
                </a:solidFill>
              </a:rPr>
              <a:t> الثاقبة</a:t>
            </a:r>
          </a:p>
        </p:txBody>
      </p:sp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xmlns="" id="{ED80E869-4ABA-4D43-90A4-9F701628495E}"/>
              </a:ext>
            </a:extLst>
          </p:cNvPr>
          <p:cNvSpPr/>
          <p:nvPr/>
        </p:nvSpPr>
        <p:spPr>
          <a:xfrm>
            <a:off x="10093331" y="1911877"/>
            <a:ext cx="1747433" cy="476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AE" sz="2100" b="1" dirty="0">
                <a:solidFill>
                  <a:schemeClr val="accent2">
                    <a:lumMod val="75000"/>
                  </a:schemeClr>
                </a:solidFill>
              </a:rPr>
              <a:t>الموسوعة</a:t>
            </a: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xmlns="" id="{5613AEDE-D3B1-4F1D-88E1-AEB76AF05888}"/>
              </a:ext>
            </a:extLst>
          </p:cNvPr>
          <p:cNvSpPr/>
          <p:nvPr/>
        </p:nvSpPr>
        <p:spPr>
          <a:xfrm>
            <a:off x="9862794" y="2512269"/>
            <a:ext cx="2138766" cy="476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AE" b="1" dirty="0">
                <a:solidFill>
                  <a:srgbClr val="7030A0"/>
                </a:solidFill>
              </a:rPr>
              <a:t>الوسائط المتعددة التفاعلية</a:t>
            </a:r>
          </a:p>
        </p:txBody>
      </p:sp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xmlns="" id="{6F1F2E64-5E44-42E6-8CEC-DE9C65A672C6}"/>
              </a:ext>
            </a:extLst>
          </p:cNvPr>
          <p:cNvSpPr/>
          <p:nvPr/>
        </p:nvSpPr>
        <p:spPr>
          <a:xfrm>
            <a:off x="10147575" y="3099543"/>
            <a:ext cx="1569204" cy="476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AE" sz="2400" b="1" dirty="0">
                <a:solidFill>
                  <a:srgbClr val="FF0000"/>
                </a:solidFill>
              </a:rPr>
              <a:t>البانوراما</a:t>
            </a:r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xmlns="" id="{65D0E180-ACCE-413A-9943-5A2A15AAE4CA}"/>
              </a:ext>
            </a:extLst>
          </p:cNvPr>
          <p:cNvSpPr/>
          <p:nvPr/>
        </p:nvSpPr>
        <p:spPr>
          <a:xfrm>
            <a:off x="166256" y="4960428"/>
            <a:ext cx="11835304" cy="1551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AE" sz="4000" b="1" dirty="0">
                <a:solidFill>
                  <a:srgbClr val="0070C0"/>
                </a:solidFill>
                <a:cs typeface="+mj-cs"/>
              </a:rPr>
              <a:t>تطور التعليم في دولة الإمارات مراعيا التطور التقني المتسارع  </a:t>
            </a:r>
          </a:p>
          <a:p>
            <a:pPr algn="ctr"/>
            <a:r>
              <a:rPr lang="ar-AE" sz="4000" b="1" dirty="0">
                <a:solidFill>
                  <a:srgbClr val="0070C0"/>
                </a:solidFill>
                <a:cs typeface="+mj-cs"/>
              </a:rPr>
              <a:t>ولذا جاء الاهتمام بالوسائط المتعددة التفاعلية في مجال التعليم</a:t>
            </a:r>
          </a:p>
        </p:txBody>
      </p:sp>
    </p:spTree>
    <p:extLst>
      <p:ext uri="{BB962C8B-B14F-4D97-AF65-F5344CB8AC3E}">
        <p14:creationId xmlns:p14="http://schemas.microsoft.com/office/powerpoint/2010/main" val="42528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94829E-5719-45E2-B681-DF586AFE5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9091" r="3821" b="525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xmlns="" id="{A233F716-3B03-4A50-A404-C41759CAE80D}"/>
              </a:ext>
            </a:extLst>
          </p:cNvPr>
          <p:cNvSpPr/>
          <p:nvPr/>
        </p:nvSpPr>
        <p:spPr>
          <a:xfrm>
            <a:off x="3920836" y="5409142"/>
            <a:ext cx="4100946" cy="9893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solidFill>
                  <a:srgbClr val="0070C0"/>
                </a:solidFill>
              </a:rPr>
              <a:t>يضم البرج 180 طابقا </a:t>
            </a:r>
          </a:p>
        </p:txBody>
      </p:sp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xmlns="" id="{627ABB5D-830D-4F79-873B-1612035475D7}"/>
              </a:ext>
            </a:extLst>
          </p:cNvPr>
          <p:cNvSpPr/>
          <p:nvPr/>
        </p:nvSpPr>
        <p:spPr>
          <a:xfrm>
            <a:off x="166255" y="5426989"/>
            <a:ext cx="3502969" cy="1101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chemeClr val="accent2">
                    <a:lumMod val="50000"/>
                  </a:schemeClr>
                </a:solidFill>
              </a:rPr>
              <a:t>يحتاج المصعد إلى 55 ثانية للوصول إلى 500م</a:t>
            </a:r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xmlns="" id="{276CA0B7-14FD-4DE2-A243-A0FA069F7D73}"/>
              </a:ext>
            </a:extLst>
          </p:cNvPr>
          <p:cNvSpPr/>
          <p:nvPr/>
        </p:nvSpPr>
        <p:spPr>
          <a:xfrm>
            <a:off x="166255" y="4073236"/>
            <a:ext cx="3502969" cy="1196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solidFill>
                  <a:srgbClr val="7030A0"/>
                </a:solidFill>
              </a:rPr>
              <a:t>يتلألأ البرج بأنواره في سماء دبي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16A44-40F5-4453-A860-151EDFFA138F}"/>
              </a:ext>
            </a:extLst>
          </p:cNvPr>
          <p:cNvSpPr txBox="1"/>
          <p:nvPr/>
        </p:nvSpPr>
        <p:spPr>
          <a:xfrm>
            <a:off x="4045528" y="4308764"/>
            <a:ext cx="397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cs typeface="+mj-cs"/>
              </a:rPr>
              <a:t>الارتفاع عن سطح البحر 829م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60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BDDE4D-9534-402F-B51C-AB6EB336D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49091" r="3559" b="258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7189EA-B2C3-42A6-872E-0B1AF4F44469}"/>
              </a:ext>
            </a:extLst>
          </p:cNvPr>
          <p:cNvSpPr txBox="1"/>
          <p:nvPr/>
        </p:nvSpPr>
        <p:spPr>
          <a:xfrm>
            <a:off x="152401" y="1435774"/>
            <a:ext cx="1176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لتنافس الدول المتقدمة في التطور و الازدهار و للنمو الاقتصادي و السياحي 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8097D3-29AA-47AA-B73C-D951A3A0EC1D}"/>
              </a:ext>
            </a:extLst>
          </p:cNvPr>
          <p:cNvSpPr txBox="1"/>
          <p:nvPr/>
        </p:nvSpPr>
        <p:spPr>
          <a:xfrm>
            <a:off x="166251" y="3098321"/>
            <a:ext cx="1176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لتلقي نظرة فاحصة من خلال التلسكوبات الثاقبة على الخليج العربي و الصحراء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B04D70-E372-46E4-BE47-252E368E859A}"/>
              </a:ext>
            </a:extLst>
          </p:cNvPr>
          <p:cNvSpPr txBox="1"/>
          <p:nvPr/>
        </p:nvSpPr>
        <p:spPr>
          <a:xfrm>
            <a:off x="207816" y="4580754"/>
            <a:ext cx="1176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لسهولة و سرعة الوصول إلى أعلى البرج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9C03C2-76EA-4DC5-88A4-D2993DAB4195}"/>
              </a:ext>
            </a:extLst>
          </p:cNvPr>
          <p:cNvSpPr txBox="1"/>
          <p:nvPr/>
        </p:nvSpPr>
        <p:spPr>
          <a:xfrm>
            <a:off x="304801" y="6090905"/>
            <a:ext cx="1176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cs typeface="+mj-cs"/>
              </a:rPr>
              <a:t>لتوفر مقصدا للراحة و وجهة استرخاء لا مثيل لها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27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7786DB-260E-4B0F-B104-7F5DD86A9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73939" r="3821" b="404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156</Words>
  <Application>Microsoft Office PowerPoint</Application>
  <PresentationFormat>ملء الشاشة</PresentationFormat>
  <Paragraphs>36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شما علي حسن الزعابي</dc:creator>
  <cp:lastModifiedBy>احمد محمود زعرور</cp:lastModifiedBy>
  <cp:revision>17</cp:revision>
  <dcterms:created xsi:type="dcterms:W3CDTF">2017-10-04T19:15:02Z</dcterms:created>
  <dcterms:modified xsi:type="dcterms:W3CDTF">2017-10-09T03:13:17Z</dcterms:modified>
</cp:coreProperties>
</file>