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33" y="210185"/>
            <a:ext cx="1022612" cy="1173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4465" y="796963"/>
            <a:ext cx="42803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أسأل الله الكريم</a:t>
            </a:r>
          </a:p>
          <a:p>
            <a:pPr algn="ctr"/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رب العرش العظيم</a:t>
            </a:r>
          </a:p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أن يجعل هذا العمل </a:t>
            </a:r>
          </a:p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في ميزان حسنات من عمله</a:t>
            </a:r>
          </a:p>
          <a:p>
            <a:pPr algn="ctr"/>
            <a:r>
              <a:rPr lang="ar-AE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وأن يوفق الجميع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715000"/>
            <a:ext cx="433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AE" sz="5400" b="1" cap="none" spc="0" dirty="0" smtClean="0">
                <a:ln/>
                <a:solidFill>
                  <a:schemeClr val="accent4"/>
                </a:solidFill>
                <a:effectLst/>
                <a:latin typeface="Aldhabi" pitchFamily="2" charset="-78"/>
                <a:cs typeface="Aldhabi" pitchFamily="2" charset="-78"/>
              </a:rPr>
              <a:t>عمل معلمة المادة: </a:t>
            </a:r>
            <a:r>
              <a:rPr lang="ar-AE" sz="5400" b="1" cap="none" spc="0" dirty="0" smtClean="0">
                <a:ln/>
                <a:solidFill>
                  <a:srgbClr val="FF0000"/>
                </a:solidFill>
                <a:effectLst/>
                <a:latin typeface="Aldhabi" pitchFamily="2" charset="-78"/>
                <a:cs typeface="Aldhabi" pitchFamily="2" charset="-78"/>
              </a:rPr>
              <a:t>نهــال أحمد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1029" name="Picture 5" descr="http://kenanaonline.com/photos/1238162/1238162139/large_1238162139.gif?133554675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6745">
            <a:off x="2033118" y="4648857"/>
            <a:ext cx="1774787" cy="2154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45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3125" r="15666" b="1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22917" r="18595" b="25000"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5486400" y="2590800"/>
            <a:ext cx="711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√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791200"/>
            <a:ext cx="7391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ln w="0"/>
                <a:solidFill>
                  <a:schemeClr val="tx1"/>
                </a:solidFill>
              </a:rPr>
              <a:t>لأن الآيات الكريمة تركز على تعامل المؤمن مع أخيه </a:t>
            </a:r>
            <a:r>
              <a:rPr lang="ar-AE" sz="2800" b="1" dirty="0" smtClean="0">
                <a:ln w="0"/>
                <a:solidFill>
                  <a:schemeClr val="tx1"/>
                </a:solidFill>
              </a:rPr>
              <a:t>المؤمن</a:t>
            </a:r>
            <a:r>
              <a:rPr lang="ar-AE" sz="2800" b="1" dirty="0">
                <a:ln w="0"/>
                <a:solidFill>
                  <a:schemeClr val="tx1"/>
                </a:solidFill>
              </a:rPr>
              <a:t>.</a:t>
            </a:r>
            <a:endParaRPr lang="ar-AE" sz="2800" b="1" dirty="0" smtClean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578" t="6250" r="15900" b="32292"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67400" y="3352800"/>
            <a:ext cx="6858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ln w="0"/>
                <a:solidFill>
                  <a:schemeClr val="tx1"/>
                </a:solidFill>
              </a:rPr>
              <a:t>ب</a:t>
            </a:r>
            <a:endParaRPr lang="ar-AE" sz="2800" b="1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886200"/>
            <a:ext cx="6858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ln w="0"/>
                <a:solidFill>
                  <a:schemeClr val="tx1"/>
                </a:solidFill>
              </a:rPr>
              <a:t>ج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4419600"/>
            <a:ext cx="685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ln w="0"/>
                <a:solidFill>
                  <a:schemeClr val="tx1"/>
                </a:solidFill>
              </a:rPr>
              <a:t>أ</a:t>
            </a:r>
            <a:endParaRPr lang="ar-AE" sz="2800" b="1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4953000"/>
            <a:ext cx="685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ln w="0"/>
                <a:solidFill>
                  <a:schemeClr val="tx1"/>
                </a:solidFill>
              </a:rPr>
              <a:t>ت</a:t>
            </a:r>
            <a:endParaRPr lang="ar-AE" sz="2800" b="1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486400"/>
            <a:ext cx="685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ln w="0"/>
                <a:solidFill>
                  <a:schemeClr val="tx1"/>
                </a:solidFill>
              </a:rPr>
              <a:t>ب</a:t>
            </a:r>
            <a:endParaRPr lang="ar-AE" sz="2800" b="1" dirty="0" smtClean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7708" r="18594" b="4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00200" y="1524000"/>
            <a:ext cx="6324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اجتنبْ فعل المعاصي </a:t>
            </a:r>
            <a:r>
              <a:rPr lang="ar-AE" sz="2800" b="1" dirty="0" smtClean="0">
                <a:solidFill>
                  <a:srgbClr val="FF0000"/>
                </a:solidFill>
              </a:rPr>
              <a:t>.</a:t>
            </a:r>
            <a:endParaRPr lang="ar-AE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200400"/>
            <a:ext cx="6248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نهى الله تعالى عن الغيبة 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4876800"/>
            <a:ext cx="624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التعارف بين الشعوب يزيد الألفة والمحبة </a:t>
            </a:r>
            <a:r>
              <a:rPr lang="ar-AE" sz="2800" b="1" dirty="0" smtClean="0">
                <a:solidFill>
                  <a:srgbClr val="FF0000"/>
                </a:solidFill>
              </a:rPr>
              <a:t>.</a:t>
            </a:r>
            <a:endParaRPr lang="ar-AE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8333" r="15666" b="4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2286000"/>
            <a:ext cx="3352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( ولاتلمزوا أنفسكم </a:t>
            </a:r>
            <a:r>
              <a:rPr lang="ar-AE" sz="2800" b="1" dirty="0" smtClean="0">
                <a:solidFill>
                  <a:schemeClr val="tx1"/>
                </a:solidFill>
              </a:rPr>
              <a:t>)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6019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(لايسخر قوم من قوم عسى أن يكونوا خيراً منهم )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581400"/>
            <a:ext cx="3581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( ولاتنابزوا بالألقاب )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43400"/>
            <a:ext cx="3581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( اجتنبوا كثيراً من الظن )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953000"/>
            <a:ext cx="3581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AE" sz="2800" b="1" dirty="0" smtClean="0">
                <a:solidFill>
                  <a:schemeClr val="tx1"/>
                </a:solidFill>
              </a:rPr>
              <a:t>( ولايغتب بعضكم بعضاً )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715000"/>
            <a:ext cx="3581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AE" sz="2800" b="1" dirty="0" smtClean="0">
                <a:solidFill>
                  <a:schemeClr val="tx1"/>
                </a:solidFill>
              </a:rPr>
              <a:t>( ولاتجسسوا )</a:t>
            </a:r>
            <a:endParaRPr lang="ar-AE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7708" r="19766" b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0" y="3733800"/>
            <a:ext cx="3581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ذكر عيوب </a:t>
            </a:r>
            <a:r>
              <a:rPr lang="ar-AE" sz="2800" b="1" dirty="0" smtClean="0">
                <a:solidFill>
                  <a:schemeClr val="tx1"/>
                </a:solidFill>
              </a:rPr>
              <a:t>الناس.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4495800"/>
            <a:ext cx="3581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وصف الآخرين بما يكرهون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5181600"/>
            <a:ext cx="3581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الغيبة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5867400"/>
            <a:ext cx="35814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chemeClr val="tx1"/>
                </a:solidFill>
              </a:rPr>
              <a:t>التجسس</a:t>
            </a:r>
            <a:endParaRPr lang="ar-AE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733800"/>
            <a:ext cx="2209800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التواصل بالتعارف والتعاون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21875" r="15666" b="2708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3124200"/>
            <a:ext cx="67818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AE" sz="2800" b="1" dirty="0" smtClean="0">
                <a:solidFill>
                  <a:srgbClr val="00B050"/>
                </a:solidFill>
              </a:rPr>
              <a:t>صورت الآية الكريمة المغتاب بمن يأكل لحم أخيه </a:t>
            </a:r>
            <a:r>
              <a:rPr lang="ar-AE" sz="2800" b="1" dirty="0" smtClean="0">
                <a:solidFill>
                  <a:srgbClr val="00B050"/>
                </a:solidFill>
              </a:rPr>
              <a:t>الميت.</a:t>
            </a:r>
            <a:endParaRPr lang="ar-AE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267200"/>
            <a:ext cx="68580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00B050"/>
                </a:solidFill>
              </a:rPr>
              <a:t>استفهام </a:t>
            </a:r>
            <a:r>
              <a:rPr lang="ar-AE" sz="2800" b="1" dirty="0" smtClean="0">
                <a:solidFill>
                  <a:srgbClr val="00B050"/>
                </a:solidFill>
              </a:rPr>
              <a:t>إنكاري.</a:t>
            </a:r>
            <a:endParaRPr lang="ar-AE" sz="2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4583" r="15666" b="27083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0" y="2590800"/>
            <a:ext cx="34290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000" b="1" dirty="0" smtClean="0">
                <a:solidFill>
                  <a:srgbClr val="00B050"/>
                </a:solidFill>
              </a:rPr>
              <a:t>واجب</a:t>
            </a:r>
            <a:endParaRPr lang="ar-AE" sz="6000" b="1" dirty="0" smtClean="0">
              <a:solidFill>
                <a:srgbClr val="00B050"/>
              </a:solidFill>
            </a:endParaRPr>
          </a:p>
        </p:txBody>
      </p:sp>
      <p:pic>
        <p:nvPicPr>
          <p:cNvPr id="8196" name="Picture 4" descr="نتيجة بحث الصور عن وجه مبتس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000375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Nehal Kamel</dc:creator>
  <cp:lastModifiedBy>Arsh</cp:lastModifiedBy>
  <cp:revision>1</cp:revision>
  <dcterms:created xsi:type="dcterms:W3CDTF">2006-08-16T00:00:00Z</dcterms:created>
  <dcterms:modified xsi:type="dcterms:W3CDTF">2017-09-22T10:55:53Z</dcterms:modified>
</cp:coreProperties>
</file>