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420556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133497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86178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5586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2349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87070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139332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2311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61682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6138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25826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18A3-CFBE-4756-9CE5-1A1EE492BE6A}" type="datetimeFigureOut">
              <a:rPr lang="ar-AE" smtClean="0"/>
              <a:pPr/>
              <a:t>03/12/1436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DE99-39D6-4E65-A526-609F59FC329B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420816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40" y="0"/>
            <a:ext cx="9235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94819" y="4498848"/>
            <a:ext cx="5327574" cy="594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الأول صحيح الجسم والثاني م</a:t>
            </a:r>
            <a:r>
              <a:rPr lang="ar-AE" sz="2800" b="1" dirty="0" smtClean="0">
                <a:solidFill>
                  <a:srgbClr val="FF0000"/>
                </a:solidFill>
              </a:rPr>
              <a:t>عتل (مريض)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175504"/>
            <a:ext cx="4352544" cy="8001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</a:rPr>
              <a:t>حروف الفعل </a:t>
            </a:r>
            <a:r>
              <a:rPr lang="ar-AE" sz="2400" b="1" dirty="0" smtClean="0">
                <a:solidFill>
                  <a:srgbClr val="002060"/>
                </a:solidFill>
              </a:rPr>
              <a:t>صحيحة</a:t>
            </a:r>
            <a:r>
              <a:rPr lang="ar-SA" sz="2400" b="1" dirty="0" smtClean="0">
                <a:solidFill>
                  <a:srgbClr val="002060"/>
                </a:solidFill>
              </a:rPr>
              <a:t> </a:t>
            </a:r>
            <a:r>
              <a:rPr lang="ar-AE" sz="2400" b="1" dirty="0" smtClean="0">
                <a:solidFill>
                  <a:srgbClr val="002060"/>
                </a:solidFill>
              </a:rPr>
              <a:t>لم تتغير بين الماضي والمضارع</a:t>
            </a:r>
            <a:endParaRPr lang="ar-AE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4819" y="6075044"/>
            <a:ext cx="4771650" cy="782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7030A0"/>
                </a:solidFill>
              </a:rPr>
              <a:t>يوجد بالفعل حروف معتلة طرأ عليها تغيير</a:t>
            </a:r>
            <a:endParaRPr lang="ar-A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7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7160"/>
            <a:ext cx="9144000" cy="699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41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584" y="-13716"/>
            <a:ext cx="9244584" cy="6940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6565392" y="2642616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عاد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65392" y="320497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rgbClr val="FF0000"/>
                </a:solidFill>
              </a:rPr>
              <a:t>أخذ،رأى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1394" y="382219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rgbClr val="FF0000"/>
                </a:solidFill>
              </a:rPr>
              <a:t>تذكر,كان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1394" y="4384548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تألم ،وجد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65392" y="4946904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بدأ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1394" y="5509260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شاخت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6834" y="4434840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وجد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86834" y="3870198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كان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86834" y="6071616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بقي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86834" y="552526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مضى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86834" y="4978908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شاخت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14458" y="6071616"/>
            <a:ext cx="1508818" cy="6172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مضى ،بقي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39633" y="4434840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الأول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39633" y="382219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الثاني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92212" y="6124194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الثالث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59210" y="555955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الثالث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8959" y="4386834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تألم</a:t>
            </a:r>
            <a:endParaRPr lang="ar-A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959" y="382219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تذكر</a:t>
            </a:r>
            <a:endParaRPr lang="ar-A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98959" y="493090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بدأ</a:t>
            </a:r>
            <a:endParaRPr lang="ar-A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49978" y="5015484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الثاني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8959" y="3248406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أخذ</a:t>
            </a:r>
            <a:endParaRPr lang="ar-A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016" y="0"/>
            <a:ext cx="92720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1321192" y="4850134"/>
            <a:ext cx="5056632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الحرف الثاني فيه حرف علة(قام _قاس)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1932" y="5375157"/>
            <a:ext cx="5056632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الحرف الأخير فيه حرف علة(رضي-بقي )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05906" y="1913003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يجد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8359" y="2581632"/>
            <a:ext cx="1573427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حذف</a:t>
            </a:r>
            <a:r>
              <a:rPr lang="ar-AE" sz="2800" b="1" dirty="0" smtClean="0">
                <a:solidFill>
                  <a:srgbClr val="FF0000"/>
                </a:solidFill>
              </a:rPr>
              <a:t> الواو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12944" y="1953789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يقيس</a:t>
            </a:r>
            <a:endParaRPr lang="ar-A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52203" y="2564639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accent5">
                    <a:lumMod val="75000"/>
                  </a:schemeClr>
                </a:solidFill>
              </a:rPr>
              <a:t>تحويل</a:t>
            </a:r>
            <a:endParaRPr lang="ar-A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9982" y="1913003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يبقى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9982" y="258163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7030A0"/>
                </a:solidFill>
              </a:rPr>
              <a:t>تحويل</a:t>
            </a:r>
            <a:endParaRPr lang="ar-A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9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023074" y="518617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كان</a:t>
            </a:r>
            <a:endParaRPr lang="ar-AE" sz="28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2676" y="4721352"/>
            <a:ext cx="1325880" cy="48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عاد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2676" y="4209288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بكر</a:t>
            </a:r>
            <a:endParaRPr lang="ar-AE" sz="3600" b="1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55180" y="5145386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يكون</a:t>
            </a:r>
            <a:endParaRPr lang="ar-AE" sz="28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5379" y="463332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يعود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77394" y="415747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يبكر</a:t>
            </a:r>
            <a:endParaRPr lang="ar-AE" sz="3600" b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83537" y="6273546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ينطلق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83537" y="571195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يقل</a:t>
            </a:r>
            <a:endParaRPr lang="ar-A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26444" y="5711952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قلل</a:t>
            </a:r>
            <a:endParaRPr lang="ar-A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02676" y="6224016"/>
            <a:ext cx="1325880" cy="51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ط</a:t>
            </a:r>
            <a:r>
              <a:rPr lang="ar-AE" sz="2800" b="1" dirty="0" smtClean="0">
                <a:solidFill>
                  <a:schemeClr val="accent6">
                    <a:lumMod val="50000"/>
                  </a:schemeClr>
                </a:solidFill>
              </a:rPr>
              <a:t>ل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ق</a:t>
            </a:r>
            <a:endParaRPr lang="ar-A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Smiley Face 22"/>
          <p:cNvSpPr/>
          <p:nvPr/>
        </p:nvSpPr>
        <p:spPr>
          <a:xfrm>
            <a:off x="1324202" y="4248912"/>
            <a:ext cx="618509" cy="4724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Smiley Face 23"/>
          <p:cNvSpPr/>
          <p:nvPr/>
        </p:nvSpPr>
        <p:spPr>
          <a:xfrm>
            <a:off x="3266912" y="4706112"/>
            <a:ext cx="656083" cy="4541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3304486" y="5205984"/>
            <a:ext cx="618509" cy="4724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Smiley Face 25"/>
          <p:cNvSpPr/>
          <p:nvPr/>
        </p:nvSpPr>
        <p:spPr>
          <a:xfrm>
            <a:off x="1447526" y="5678424"/>
            <a:ext cx="618509" cy="4724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Smiley Face 26"/>
          <p:cNvSpPr/>
          <p:nvPr/>
        </p:nvSpPr>
        <p:spPr>
          <a:xfrm>
            <a:off x="1447526" y="6272784"/>
            <a:ext cx="618509" cy="4023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1557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273552" y="1014984"/>
            <a:ext cx="5413248" cy="1847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يلهو الطلاب في الملعب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0392" y="4325112"/>
            <a:ext cx="4581144" cy="1847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</a:rPr>
              <a:t>يسقي الطفل الزرع</a:t>
            </a:r>
            <a:endParaRPr lang="ar-AE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9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813048" y="1024128"/>
            <a:ext cx="4912498" cy="5175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أنتم يا شباب الوطن من </a:t>
            </a:r>
            <a:r>
              <a:rPr lang="ar-SA" sz="3600" b="1" dirty="0" smtClean="0">
                <a:solidFill>
                  <a:srgbClr val="FF0000"/>
                </a:solidFill>
              </a:rPr>
              <a:t>يحمي</a:t>
            </a:r>
            <a:r>
              <a:rPr lang="ar-SA" sz="3600" b="1" dirty="0" smtClean="0">
                <a:solidFill>
                  <a:srgbClr val="7030A0"/>
                </a:solidFill>
              </a:rPr>
              <a:t> هذا الوطن الغالي و</a:t>
            </a:r>
            <a:r>
              <a:rPr lang="ar-SA" sz="3600" b="1" dirty="0" smtClean="0">
                <a:solidFill>
                  <a:srgbClr val="FF0000"/>
                </a:solidFill>
              </a:rPr>
              <a:t>يذود </a:t>
            </a:r>
            <a:r>
              <a:rPr lang="ar-SA" sz="3600" b="1" dirty="0" smtClean="0">
                <a:solidFill>
                  <a:srgbClr val="7030A0"/>
                </a:solidFill>
              </a:rPr>
              <a:t>عنه ، فأنتم </a:t>
            </a:r>
            <a:r>
              <a:rPr lang="ar-SA" sz="3600" b="1" dirty="0" smtClean="0">
                <a:solidFill>
                  <a:srgbClr val="FF0000"/>
                </a:solidFill>
              </a:rPr>
              <a:t>تعطون</a:t>
            </a:r>
            <a:r>
              <a:rPr lang="ar-SA" sz="3600" b="1" dirty="0" smtClean="0">
                <a:solidFill>
                  <a:srgbClr val="7030A0"/>
                </a:solidFill>
              </a:rPr>
              <a:t> كل ما لديكم </a:t>
            </a:r>
            <a:r>
              <a:rPr lang="ar-SA" sz="3600" b="1" dirty="0" smtClean="0">
                <a:solidFill>
                  <a:srgbClr val="FF0000"/>
                </a:solidFill>
              </a:rPr>
              <a:t>فكونوا</a:t>
            </a:r>
            <a:r>
              <a:rPr lang="ar-SA" sz="3600" b="1" dirty="0" smtClean="0">
                <a:solidFill>
                  <a:srgbClr val="7030A0"/>
                </a:solidFill>
              </a:rPr>
              <a:t> على قدر المسؤولية واعملوا على رفعته وابذلوا الغالي والنفيس من أجل أن </a:t>
            </a:r>
            <a:r>
              <a:rPr lang="ar-SA" sz="3600" b="1" dirty="0" smtClean="0">
                <a:solidFill>
                  <a:srgbClr val="FF0000"/>
                </a:solidFill>
              </a:rPr>
              <a:t>يبقى </a:t>
            </a:r>
            <a:r>
              <a:rPr lang="ar-SA" sz="3600" b="1" dirty="0" smtClean="0">
                <a:solidFill>
                  <a:srgbClr val="7030A0"/>
                </a:solidFill>
              </a:rPr>
              <a:t>اسمه عالياً .</a:t>
            </a:r>
            <a:endParaRPr lang="ar-AE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7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123</Words>
  <Application>Microsoft Office PowerPoint</Application>
  <PresentationFormat>عرض على الشاشة (3:4)‏</PresentationFormat>
  <Paragraphs>45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محمد عبداللاه</dc:creator>
  <cp:lastModifiedBy>ABUMADA</cp:lastModifiedBy>
  <cp:revision>13</cp:revision>
  <dcterms:created xsi:type="dcterms:W3CDTF">2015-09-13T07:33:07Z</dcterms:created>
  <dcterms:modified xsi:type="dcterms:W3CDTF">2015-09-16T03:11:49Z</dcterms:modified>
</cp:coreProperties>
</file>