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82" autoAdjust="0"/>
    <p:restoredTop sz="83942" autoAdjust="0"/>
  </p:normalViewPr>
  <p:slideViewPr>
    <p:cSldViewPr>
      <p:cViewPr varScale="1">
        <p:scale>
          <a:sx n="61" d="100"/>
          <a:sy n="61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C835E3-1814-4D9D-BF57-A100CF171603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9ABF43-D99A-442E-8A7B-601189975B6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195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BF43-D99A-442E-8A7B-601189975B6F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414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409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650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433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91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19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661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65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88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52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250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92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F691-1A5D-4EBA-BA39-548B8940F009}" type="datetimeFigureOut">
              <a:rPr lang="ar-AE" smtClean="0"/>
              <a:t>22/12/1439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524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aleed\Desktop\المنهاج الجديد\العاشر المطور\الدرس 1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aleed\Desktop\المنهاج الجديد\العاشر المطور\الدرس 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aleed\Desktop\المنهاج الجديد\العاشر المطور\الدرس 1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3962400"/>
            <a:ext cx="140916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صدمة نفسية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724400" y="3962400"/>
            <a:ext cx="156156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إهمال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743200" y="3974432"/>
            <a:ext cx="1752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أن يأكل الشخص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066800" y="3938337"/>
            <a:ext cx="140916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القانون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629400" y="5943600"/>
            <a:ext cx="156156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خسارة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736064" y="5410200"/>
            <a:ext cx="156156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سرقة واحتيال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907080" y="5434263"/>
            <a:ext cx="1493201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تخفيف الحزن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625091" y="4696361"/>
            <a:ext cx="1950218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تمويل المشروع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876836" y="6073914"/>
            <a:ext cx="156156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تعويضه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aleed\Desktop\المنهاج الجديد\العاشر المطور\الدرس 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85800"/>
            <a:ext cx="77930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09600" y="3371671"/>
            <a:ext cx="784860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5400" b="1" dirty="0">
                <a:solidFill>
                  <a:srgbClr val="FF0000"/>
                </a:solidFill>
              </a:rPr>
              <a:t>حرصه على إيمانهم ، دعاؤه لهم ، صبره عليهم </a:t>
            </a:r>
          </a:p>
        </p:txBody>
      </p:sp>
    </p:spTree>
    <p:extLst>
      <p:ext uri="{BB962C8B-B14F-4D97-AF65-F5344CB8AC3E}">
        <p14:creationId xmlns:p14="http://schemas.microsoft.com/office/powerpoint/2010/main" val="30531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aleed\Desktop\المنهاج الجديد\العاشر المطور\الدرس 1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aleed\Desktop\المنهاج الجديد\العاشر المطور\الدرس 1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aleed\Desktop\المنهاج الجديد\العاشر المطور\الدرس 1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867400" y="34290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الأموال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867400" y="4154269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الأولاد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867400" y="4840069"/>
            <a:ext cx="16002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الحيوانات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867400" y="5515781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البيوت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867400" y="6211669"/>
            <a:ext cx="156867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الحدائق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981200" y="3810000"/>
            <a:ext cx="35052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كلها زائلة لا تدوم</a:t>
            </a:r>
          </a:p>
        </p:txBody>
      </p:sp>
    </p:spTree>
    <p:extLst>
      <p:ext uri="{BB962C8B-B14F-4D97-AF65-F5344CB8AC3E}">
        <p14:creationId xmlns:p14="http://schemas.microsoft.com/office/powerpoint/2010/main" val="21305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aleed\Desktop\المنهاج الجديد\العاشر المطور\الدرس 1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57400" y="3124200"/>
            <a:ext cx="51816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6000" b="1" dirty="0">
                <a:solidFill>
                  <a:srgbClr val="FF0000"/>
                </a:solidFill>
              </a:rPr>
              <a:t>كلها زائلة لا تدوم</a:t>
            </a:r>
          </a:p>
        </p:txBody>
      </p:sp>
    </p:spTree>
    <p:extLst>
      <p:ext uri="{BB962C8B-B14F-4D97-AF65-F5344CB8AC3E}">
        <p14:creationId xmlns:p14="http://schemas.microsoft.com/office/powerpoint/2010/main" val="28475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aleed\Desktop\المنهاج الجديد\العاشر المطور\الدرس 1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65988" y="3944007"/>
            <a:ext cx="4212021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شفــــــــــوي</a:t>
            </a:r>
          </a:p>
        </p:txBody>
      </p:sp>
    </p:spTree>
    <p:extLst>
      <p:ext uri="{BB962C8B-B14F-4D97-AF65-F5344CB8AC3E}">
        <p14:creationId xmlns:p14="http://schemas.microsoft.com/office/powerpoint/2010/main" val="24991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aleed\Desktop\المنهاج الجديد\العاشر المطور\الدرس 1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019800" y="2819400"/>
            <a:ext cx="2667000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استعانة قريش باليهود  وتوجيه أسئلة لتحدي الرسول </a:t>
            </a:r>
            <a:r>
              <a:rPr lang="ar-AE" sz="4000" b="1" dirty="0">
                <a:solidFill>
                  <a:srgbClr val="FF0000"/>
                </a:solidFill>
                <a:sym typeface="AGA Arabesque"/>
              </a:rPr>
              <a:t>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29000" y="3048000"/>
            <a:ext cx="2362200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دعوة الإسلام والقرآن باقيان ليوم القيامة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2000" y="2819399"/>
            <a:ext cx="2362200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في الدنيا  يبتلى المؤمن ولا بد أن يصبر لينال الأجر</a:t>
            </a:r>
          </a:p>
        </p:txBody>
      </p:sp>
    </p:spTree>
    <p:extLst>
      <p:ext uri="{BB962C8B-B14F-4D97-AF65-F5344CB8AC3E}">
        <p14:creationId xmlns:p14="http://schemas.microsoft.com/office/powerpoint/2010/main" val="118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aleed\Desktop\المنهاج الجديد\العاشر المطور\الدرس 1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leed\Desktop\المنهاج الجديد\العاشر المطور\الدرس 1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8600" y="-14068"/>
            <a:ext cx="697176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ضعف حجتهم وعنادهم وترتب على ذلك بيان صدق الرسول </a:t>
            </a:r>
            <a:r>
              <a:rPr lang="ar-AE" sz="4000" b="1" dirty="0">
                <a:solidFill>
                  <a:srgbClr val="FF0000"/>
                </a:solidFill>
                <a:sym typeface="AGA Arabesque" panose="05010101010101010101" pitchFamily="2" charset="2"/>
              </a:rPr>
              <a:t> وانتصار دعوته.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aleed\Desktop\المنهاج الجديد\العاشر المطور\الدرس 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4419600" y="2667000"/>
            <a:ext cx="990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3276600" y="3657600"/>
            <a:ext cx="762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4572000" y="4572000"/>
            <a:ext cx="990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3048000" y="5486400"/>
            <a:ext cx="990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4343400" y="6400800"/>
            <a:ext cx="10668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aleed\Desktop\المنهاج الجديد\العاشر المطور\الدرس 1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09600" y="3371671"/>
            <a:ext cx="78486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</a:rPr>
              <a:t>عَظُمت هذه المقالة الشنيعة التي تخرج من أفواههم، ما يقولون إلا قولا كاذبًا .</a:t>
            </a:r>
          </a:p>
        </p:txBody>
      </p:sp>
    </p:spTree>
    <p:extLst>
      <p:ext uri="{BB962C8B-B14F-4D97-AF65-F5344CB8AC3E}">
        <p14:creationId xmlns:p14="http://schemas.microsoft.com/office/powerpoint/2010/main" val="20093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leed\Desktop\المنهاج الجديد\العاشر المطور\الدرس 1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3" name="مربع نص 2"/>
          <p:cNvSpPr txBox="1"/>
          <p:nvPr/>
        </p:nvSpPr>
        <p:spPr>
          <a:xfrm>
            <a:off x="335397" y="2067580"/>
            <a:ext cx="517481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</a:rPr>
              <a:t>عوجاً قيما ، لينْذر ، بأساً شديدا 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494414" y="5725180"/>
            <a:ext cx="341471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قيماً لينذر ، من لدنه.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62000" y="3286780"/>
            <a:ext cx="49530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4800" dirty="0">
                <a:solidFill>
                  <a:srgbClr val="7030A0"/>
                </a:solidFill>
              </a:rPr>
              <a:t>ولمْ يجعل ، لهمْ أجرا.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132249" y="4505980"/>
            <a:ext cx="392928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أبداً وينذر ، إنْ يقولون . </a:t>
            </a:r>
          </a:p>
        </p:txBody>
      </p:sp>
    </p:spTree>
    <p:extLst>
      <p:ext uri="{BB962C8B-B14F-4D97-AF65-F5344CB8AC3E}">
        <p14:creationId xmlns:p14="http://schemas.microsoft.com/office/powerpoint/2010/main" val="28191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Waleed\Desktop\المنهاج الجديد\العاشر المطور\الدرس 1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298511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37376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aleed\Desktop\المنهاج الجديد\العاشر المطور\الدرس 1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298511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23419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aleed\Desktop\المنهاج الجديد\العاشر المطور\الدرس 1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298511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12806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aleed\Desktop\المنهاج الجديد\العاشر المطور\الدرس 1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304800" y="5562600"/>
            <a:ext cx="609600" cy="533400"/>
          </a:xfrm>
          <a:prstGeom prst="rect">
            <a:avLst/>
          </a:prstGeom>
          <a:solidFill>
            <a:srgbClr val="FF0000"/>
          </a:solidFill>
          <a:effectLst>
            <a:glow>
              <a:srgbClr val="C00000"/>
            </a:glow>
          </a:effectLst>
          <a:scene3d>
            <a:camera prst="orthographicFront"/>
            <a:lightRig rig="threePt" dir="t"/>
          </a:scene3d>
          <a:sp3d prstMaterial="matte">
            <a:bevelB w="152400" h="50800" prst="softRound"/>
          </a:sp3d>
        </p:spPr>
      </p:pic>
      <p:pic>
        <p:nvPicPr>
          <p:cNvPr id="3" name="المنشاوي 1-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381000"/>
            <a:ext cx="609600" cy="609600"/>
          </a:xfrm>
          <a:prstGeom prst="rect">
            <a:avLst/>
          </a:prstGeom>
          <a:solidFill>
            <a:srgbClr val="FF0000"/>
          </a:solidFill>
          <a:effectLst>
            <a:glow>
              <a:srgbClr val="C00000"/>
            </a:glow>
          </a:effectLst>
          <a:scene3d>
            <a:camera prst="orthographicFront"/>
            <a:lightRig rig="threePt" dir="t"/>
          </a:scene3d>
          <a:sp3d prstMaterial="matte"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2116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aleed\Desktop\المنهاج الجديد\العاشر المطور\الدرس 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1600200"/>
            <a:ext cx="2133600" cy="9144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التعلم بالاقران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14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aleed\Desktop\المنهاج الجديد\العاشر المطور\الدرس 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778514"/>
            <a:ext cx="8229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عِوج : للأمور المعنوية،  عوج : للأشياء المادية.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1000" y="60198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للتأكيد على استقامته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aleed\Desktop\المنهاج الجديد\العاشر المطور\الدرس 1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aleed\Desktop\المنهاج الجديد\العاشر المطور\الدرس 1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2819400"/>
            <a:ext cx="282879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FF0000"/>
                </a:solidFill>
              </a:rPr>
              <a:t>بالشر، والعذاب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057400" y="2819400"/>
            <a:ext cx="18288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بالخير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076700" y="3733800"/>
            <a:ext cx="192906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يحذر منه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095500" y="3733800"/>
            <a:ext cx="1752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يشجعه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514600" y="6096000"/>
            <a:ext cx="4047991" cy="729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الإيمان يقتضي العمل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aleed\Desktop\المنهاج الجديد\العاشر المطور\الدرس 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aleed\Desktop\المنهاج الجديد\العاشر المطور\الدرس 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886200"/>
            <a:ext cx="468576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العذاب الشديد في الآخرة.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181600" y="6019800"/>
            <a:ext cx="267321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</a:rPr>
              <a:t>قالوا اتخذ الله ولدا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04800" y="6015789"/>
            <a:ext cx="2971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</a:rPr>
              <a:t>أن دعوا للرحمن ولدا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163</Words>
  <Application>Microsoft Office PowerPoint</Application>
  <PresentationFormat>On-screen Show (4:3)</PresentationFormat>
  <Paragraphs>42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AGA Arabesque</vt:lpstr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Windows User</cp:lastModifiedBy>
  <cp:revision>23</cp:revision>
  <dcterms:created xsi:type="dcterms:W3CDTF">2015-09-08T18:15:24Z</dcterms:created>
  <dcterms:modified xsi:type="dcterms:W3CDTF">2018-09-02T16:09:21Z</dcterms:modified>
</cp:coreProperties>
</file>