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37E0-6A25-4094-B5B5-8944EA21589D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E604-4271-437B-9908-746C7B55B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10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37E0-6A25-4094-B5B5-8944EA21589D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E604-4271-437B-9908-746C7B55B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37E0-6A25-4094-B5B5-8944EA21589D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E604-4271-437B-9908-746C7B55B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7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37E0-6A25-4094-B5B5-8944EA21589D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E604-4271-437B-9908-746C7B55B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18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37E0-6A25-4094-B5B5-8944EA21589D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E604-4271-437B-9908-746C7B55B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2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37E0-6A25-4094-B5B5-8944EA21589D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E604-4271-437B-9908-746C7B55B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8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37E0-6A25-4094-B5B5-8944EA21589D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E604-4271-437B-9908-746C7B55B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63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37E0-6A25-4094-B5B5-8944EA21589D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E604-4271-437B-9908-746C7B55B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37E0-6A25-4094-B5B5-8944EA21589D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E604-4271-437B-9908-746C7B55B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23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37E0-6A25-4094-B5B5-8944EA21589D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E604-4271-437B-9908-746C7B55B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5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37E0-6A25-4094-B5B5-8944EA21589D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E604-4271-437B-9908-746C7B55B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21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737E0-6A25-4094-B5B5-8944EA21589D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BE604-4271-437B-9908-746C7B55B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2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515710" y="1339389"/>
            <a:ext cx="8676290" cy="415498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AE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ar-AE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مدرسة الإمارات الدولية – </a:t>
            </a:r>
            <a:r>
              <a:rPr lang="ar-AE" sz="66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ميدوز</a:t>
            </a:r>
            <a:r>
              <a:rPr lang="ar-AE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ctr"/>
            <a:r>
              <a:rPr lang="ar-AE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الصف </a:t>
            </a:r>
            <a:r>
              <a:rPr lang="ar-AE" sz="6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الرابع </a:t>
            </a:r>
          </a:p>
          <a:p>
            <a:pPr algn="ctr"/>
            <a:r>
              <a:rPr lang="ar-AE" sz="6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سورة الطارق </a:t>
            </a:r>
          </a:p>
          <a:p>
            <a:pPr algn="ctr"/>
            <a:endParaRPr lang="ar-AE" sz="6600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87928" y="1632560"/>
            <a:ext cx="6291565" cy="3515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069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8" y="267638"/>
            <a:ext cx="12180282" cy="6274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9753" y="3956831"/>
            <a:ext cx="10124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قتل النبي صلى الله عليه وسلم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9754" y="5245303"/>
            <a:ext cx="10124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كشف الله كيدهم وأخبر نبيه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493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179" y="417892"/>
            <a:ext cx="12234179" cy="58154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3226" y="2211158"/>
            <a:ext cx="10124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لجف البحر وماتت الحياة على الأرض 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562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89" y="0"/>
            <a:ext cx="1076244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4955" y="1805912"/>
            <a:ext cx="2777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حق 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98227" y="4154257"/>
            <a:ext cx="2777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عليها حافظ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582" y="4985253"/>
            <a:ext cx="2777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يتركهم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4609" y="5775491"/>
            <a:ext cx="2777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ماء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6775" y="5858618"/>
            <a:ext cx="2777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إعادته</a:t>
            </a:r>
            <a:endParaRPr lang="en-US" sz="40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664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4" y="0"/>
            <a:ext cx="119288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1987" y="5640157"/>
            <a:ext cx="10124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أحرص على طاعة الله والبعد عن معصيته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709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72" y="0"/>
            <a:ext cx="10345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1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8" y="0"/>
            <a:ext cx="1184884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8963" y="2427261"/>
            <a:ext cx="1416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نعم 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328" y="3255876"/>
            <a:ext cx="1416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8963" y="4086873"/>
            <a:ext cx="1416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نعم 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327" y="5011664"/>
            <a:ext cx="1416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8962" y="5842661"/>
            <a:ext cx="1416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نعم 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577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57" y="0"/>
            <a:ext cx="11402456" cy="68547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180" y="2604682"/>
            <a:ext cx="10124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قدرة الله تعالى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9871" y="4007455"/>
            <a:ext cx="10124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عدل الله تعالى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0880" y="5919382"/>
            <a:ext cx="10124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عناية الله تعالى بالـمؤمنين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853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837" y="487921"/>
            <a:ext cx="12224837" cy="591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3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25" y="0"/>
            <a:ext cx="11066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9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860" y="1066106"/>
            <a:ext cx="6568055" cy="4896544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5015701" y="2858780"/>
            <a:ext cx="2952329" cy="11081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660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شكراً لكم </a:t>
            </a:r>
          </a:p>
        </p:txBody>
      </p:sp>
    </p:spTree>
    <p:extLst>
      <p:ext uri="{BB962C8B-B14F-4D97-AF65-F5344CB8AC3E}">
        <p14:creationId xmlns:p14="http://schemas.microsoft.com/office/powerpoint/2010/main" val="51608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ذو زوايا قطرية مستديرة 1"/>
          <p:cNvSpPr/>
          <p:nvPr/>
        </p:nvSpPr>
        <p:spPr>
          <a:xfrm>
            <a:off x="2350748" y="207238"/>
            <a:ext cx="7884939" cy="1224137"/>
          </a:xfrm>
          <a:prstGeom prst="round2Diag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سورة الطارق </a:t>
            </a:r>
            <a:endParaRPr lang="ar-AE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2681290" y="1833410"/>
            <a:ext cx="6679554" cy="1008112"/>
          </a:xfrm>
          <a:prstGeom prst="flowChartTerminator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نتلوا الآيات تلاوة سليمة</a:t>
            </a:r>
            <a:endParaRPr lang="ar-AE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خطط انسيابي: محطة طرفية 3"/>
          <p:cNvSpPr/>
          <p:nvPr/>
        </p:nvSpPr>
        <p:spPr>
          <a:xfrm>
            <a:off x="2608232" y="3243559"/>
            <a:ext cx="6825669" cy="995465"/>
          </a:xfrm>
          <a:prstGeom prst="flowChartTerminator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نحفظ الآيات </a:t>
            </a:r>
            <a:endParaRPr lang="ar-AE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 descr="الاب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29521" y="4199303"/>
            <a:ext cx="1204914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y="23000" kx="1199993" algn="br" rotWithShape="0">
              <a:srgbClr val="000000">
                <a:alpha val="20000"/>
              </a:srgbClr>
            </a:outerShdw>
          </a:effectLst>
        </p:spPr>
      </p:pic>
      <p:pic>
        <p:nvPicPr>
          <p:cNvPr id="6" name="صورة 5" descr="الام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297" y="4199304"/>
            <a:ext cx="1165225" cy="2538412"/>
          </a:xfrm>
          <a:prstGeom prst="rect">
            <a:avLst/>
          </a:prstGeom>
          <a:noFill/>
          <a:ln>
            <a:noFill/>
          </a:ln>
          <a:effectLst>
            <a:outerShdw sy="23000" kx="1199993" algn="b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صورة 6" descr="حمد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468" y="4613641"/>
            <a:ext cx="1085851" cy="21844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مخطط انسيابي: محطة طرفية 3"/>
          <p:cNvSpPr/>
          <p:nvPr/>
        </p:nvSpPr>
        <p:spPr>
          <a:xfrm>
            <a:off x="2608232" y="4575449"/>
            <a:ext cx="6825669" cy="995465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نشرح المفردات الغريبة علينا</a:t>
            </a:r>
            <a:endParaRPr lang="ar-AE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خطط انسيابي: محطة طرفية 3"/>
          <p:cNvSpPr/>
          <p:nvPr/>
        </p:nvSpPr>
        <p:spPr>
          <a:xfrm>
            <a:off x="2609925" y="5802576"/>
            <a:ext cx="6825669" cy="995465"/>
          </a:xfrm>
          <a:prstGeom prst="flowChartTermina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نعبر عن المعنى العام للآيات </a:t>
            </a:r>
            <a:endParaRPr lang="ar-AE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425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5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4" y="259857"/>
            <a:ext cx="12176886" cy="638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1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792" y="286353"/>
            <a:ext cx="12235792" cy="625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1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77" y="342966"/>
            <a:ext cx="12212577" cy="610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0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01" y="0"/>
            <a:ext cx="11032901" cy="68649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6517" y="4819552"/>
            <a:ext cx="10124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يستعد لذلك اليوم بالعمل الصالح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1989" y="5733676"/>
            <a:ext cx="10124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يحرص على عدم فعل الأعمال السيئة 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591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77" y="0"/>
            <a:ext cx="11230377" cy="68619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7688" y="6027003"/>
            <a:ext cx="10124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يؤمن به ويتلوه ويعمل به</a:t>
            </a:r>
            <a:endParaRPr lang="en-US" sz="4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143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6" y="209013"/>
            <a:ext cx="12163894" cy="641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9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572" y="359199"/>
            <a:ext cx="12225572" cy="618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0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90</Words>
  <Application>Microsoft Office PowerPoint</Application>
  <PresentationFormat>Custom</PresentationFormat>
  <Paragraphs>29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Aubada Ali</dc:creator>
  <cp:lastModifiedBy>abdullah abod essa ali</cp:lastModifiedBy>
  <cp:revision>18</cp:revision>
  <dcterms:created xsi:type="dcterms:W3CDTF">2015-09-23T11:44:23Z</dcterms:created>
  <dcterms:modified xsi:type="dcterms:W3CDTF">2015-12-06T04:36:07Z</dcterms:modified>
</cp:coreProperties>
</file>