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photoAlbum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3" autoAdjust="0"/>
    <p:restoredTop sz="95405" autoAdjust="0"/>
  </p:normalViewPr>
  <p:slideViewPr>
    <p:cSldViewPr snapToGrid="0">
      <p:cViewPr varScale="1">
        <p:scale>
          <a:sx n="70" d="100"/>
          <a:sy n="70" d="100"/>
        </p:scale>
        <p:origin x="136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E7D-CE90-46E4-A2A3-0FBB2B161653}" type="datetimeFigureOut">
              <a:rPr lang="ar-AE" smtClean="0"/>
              <a:pPr/>
              <a:t>23/12/1436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A5FA-8B9C-4CFD-8129-05759A9B50CA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7891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E7D-CE90-46E4-A2A3-0FBB2B161653}" type="datetimeFigureOut">
              <a:rPr lang="ar-AE" smtClean="0"/>
              <a:pPr/>
              <a:t>23/12/1436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A5FA-8B9C-4CFD-8129-05759A9B50CA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1165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E7D-CE90-46E4-A2A3-0FBB2B161653}" type="datetimeFigureOut">
              <a:rPr lang="ar-AE" smtClean="0"/>
              <a:pPr/>
              <a:t>23/12/1436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A5FA-8B9C-4CFD-8129-05759A9B50CA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1886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E7D-CE90-46E4-A2A3-0FBB2B161653}" type="datetimeFigureOut">
              <a:rPr lang="ar-AE" smtClean="0"/>
              <a:pPr/>
              <a:t>23/12/1436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A5FA-8B9C-4CFD-8129-05759A9B50CA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596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E7D-CE90-46E4-A2A3-0FBB2B161653}" type="datetimeFigureOut">
              <a:rPr lang="ar-AE" smtClean="0"/>
              <a:pPr/>
              <a:t>23/12/1436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A5FA-8B9C-4CFD-8129-05759A9B50CA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1510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E7D-CE90-46E4-A2A3-0FBB2B161653}" type="datetimeFigureOut">
              <a:rPr lang="ar-AE" smtClean="0"/>
              <a:pPr/>
              <a:t>23/12/1436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A5FA-8B9C-4CFD-8129-05759A9B50CA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2475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E7D-CE90-46E4-A2A3-0FBB2B161653}" type="datetimeFigureOut">
              <a:rPr lang="ar-AE" smtClean="0"/>
              <a:pPr/>
              <a:t>23/12/1436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A5FA-8B9C-4CFD-8129-05759A9B50CA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98110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E7D-CE90-46E4-A2A3-0FBB2B161653}" type="datetimeFigureOut">
              <a:rPr lang="ar-AE" smtClean="0"/>
              <a:pPr/>
              <a:t>23/12/1436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A5FA-8B9C-4CFD-8129-05759A9B50CA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0159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E7D-CE90-46E4-A2A3-0FBB2B161653}" type="datetimeFigureOut">
              <a:rPr lang="ar-AE" smtClean="0"/>
              <a:pPr/>
              <a:t>23/12/1436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A5FA-8B9C-4CFD-8129-05759A9B50CA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92726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E7D-CE90-46E4-A2A3-0FBB2B161653}" type="datetimeFigureOut">
              <a:rPr lang="ar-AE" smtClean="0"/>
              <a:pPr/>
              <a:t>23/12/1436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A5FA-8B9C-4CFD-8129-05759A9B50CA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1772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AE7D-CE90-46E4-A2A3-0FBB2B161653}" type="datetimeFigureOut">
              <a:rPr lang="ar-AE" smtClean="0"/>
              <a:pPr/>
              <a:t>23/12/1436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A5FA-8B9C-4CFD-8129-05759A9B50CA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3775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EAE7D-CE90-46E4-A2A3-0FBB2B161653}" type="datetimeFigureOut">
              <a:rPr lang="ar-AE" smtClean="0"/>
              <a:pPr/>
              <a:t>23/12/1436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A5FA-8B9C-4CFD-8129-05759A9B50CA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3491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4168" y="-137160"/>
            <a:ext cx="10488168" cy="7104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82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9" y="0"/>
            <a:ext cx="88471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061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016" y="-91440"/>
            <a:ext cx="9272016" cy="6949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99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537" y="0"/>
            <a:ext cx="93614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1869154" y="1769650"/>
            <a:ext cx="5404104" cy="4200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انت</a:t>
            </a:r>
            <a:r>
              <a:rPr lang="ar-AE" sz="2800" b="1" dirty="0" err="1" smtClean="0">
                <a:solidFill>
                  <a:srgbClr val="FF0000"/>
                </a:solidFill>
              </a:rPr>
              <a:t>هى</a:t>
            </a:r>
            <a:r>
              <a:rPr lang="ar-SA" sz="2800" b="1" dirty="0" smtClean="0">
                <a:solidFill>
                  <a:srgbClr val="FF0000"/>
                </a:solidFill>
              </a:rPr>
              <a:t> بألف </a:t>
            </a:r>
            <a:r>
              <a:rPr lang="ar-AE" sz="2800" b="1" dirty="0" smtClean="0">
                <a:solidFill>
                  <a:srgbClr val="FF0000"/>
                </a:solidFill>
              </a:rPr>
              <a:t>وحركة ما قبلها الفتحة</a:t>
            </a:r>
            <a:endParaRPr lang="ar-AE" sz="28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94948" y="2258282"/>
            <a:ext cx="2448807" cy="4206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solidFill>
                  <a:srgbClr val="0070C0"/>
                </a:solidFill>
              </a:rPr>
              <a:t>ال</a:t>
            </a:r>
            <a:r>
              <a:rPr lang="ar-SA" sz="3200" b="1" dirty="0" smtClean="0">
                <a:solidFill>
                  <a:srgbClr val="0070C0"/>
                </a:solidFill>
              </a:rPr>
              <a:t>ألف لينة</a:t>
            </a:r>
            <a:endParaRPr lang="ar-AE" sz="3200" b="1" dirty="0">
              <a:solidFill>
                <a:srgbClr val="0070C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95219" y="2735913"/>
            <a:ext cx="1316736" cy="4206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</a:rPr>
              <a:t>عصوان</a:t>
            </a:r>
            <a:endParaRPr lang="ar-AE" sz="3200" b="1" dirty="0">
              <a:solidFill>
                <a:srgbClr val="7030A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59152" y="3246120"/>
            <a:ext cx="1316736" cy="4206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خطوة</a:t>
            </a:r>
            <a:endParaRPr lang="ar-AE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05550" y="2722054"/>
            <a:ext cx="1316736" cy="4206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فتيان</a:t>
            </a:r>
            <a:endParaRPr lang="ar-AE" sz="3200" b="1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05551" y="3246120"/>
            <a:ext cx="1316736" cy="4206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</a:rPr>
              <a:t>ذروة</a:t>
            </a:r>
            <a:endParaRPr lang="ar-AE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09121" y="5020055"/>
            <a:ext cx="2016620" cy="183794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0070C0"/>
                </a:solidFill>
              </a:rPr>
              <a:t>أصل الألف واو (ذروة،</a:t>
            </a:r>
          </a:p>
          <a:p>
            <a:pPr algn="ctr"/>
            <a:r>
              <a:rPr lang="ar-SA" sz="3200" b="1" dirty="0" smtClean="0">
                <a:solidFill>
                  <a:srgbClr val="0070C0"/>
                </a:solidFill>
              </a:rPr>
              <a:t>عصوان،</a:t>
            </a:r>
          </a:p>
          <a:p>
            <a:pPr algn="ctr"/>
            <a:r>
              <a:rPr lang="ar-SA" sz="3200" b="1" dirty="0" smtClean="0">
                <a:solidFill>
                  <a:srgbClr val="0070C0"/>
                </a:solidFill>
              </a:rPr>
              <a:t>خطوة )</a:t>
            </a:r>
            <a:endParaRPr lang="ar-AE" sz="3200" b="1" dirty="0">
              <a:solidFill>
                <a:srgbClr val="0070C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122287" y="6107049"/>
            <a:ext cx="1370785" cy="5143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الخطا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endParaRPr lang="ar-AE" sz="3200" b="1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22286" y="5572696"/>
            <a:ext cx="1370785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عصا</a:t>
            </a:r>
            <a:endParaRPr lang="ar-AE" sz="3200" b="1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15996" y="5325994"/>
            <a:ext cx="1527760" cy="4389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</a:rPr>
              <a:t>فتى</a:t>
            </a:r>
            <a:endParaRPr lang="ar-AE" sz="3200" b="1" dirty="0">
              <a:solidFill>
                <a:srgbClr val="7030A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199295" y="5894485"/>
            <a:ext cx="1444460" cy="479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</a:rPr>
              <a:t>هدى</a:t>
            </a:r>
            <a:endParaRPr lang="ar-AE" sz="3200" b="1" dirty="0">
              <a:solidFill>
                <a:srgbClr val="7030A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22287" y="5064061"/>
            <a:ext cx="1370784" cy="50863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ذرا</a:t>
            </a:r>
            <a:endParaRPr lang="ar-AE" sz="3200" b="1" dirty="0">
              <a:solidFill>
                <a:srgbClr val="FF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66427" y="5033200"/>
            <a:ext cx="2336322" cy="1824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</a:rPr>
              <a:t>أصل الألف ياء </a:t>
            </a:r>
          </a:p>
          <a:p>
            <a:pPr algn="ctr"/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</a:rPr>
              <a:t>( فتيان ، هديا</a:t>
            </a:r>
            <a:r>
              <a:rPr lang="ar-AE" sz="3200" b="1" dirty="0" smtClean="0">
                <a:solidFill>
                  <a:schemeClr val="accent6">
                    <a:lumMod val="50000"/>
                  </a:schemeClr>
                </a:solidFill>
              </a:rPr>
              <a:t>ن</a:t>
            </a:r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</a:rPr>
              <a:t> )</a:t>
            </a:r>
            <a:endParaRPr lang="ar-AE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0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7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185980" y="3312350"/>
            <a:ext cx="2315209" cy="4794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ثالثة و أصلها ياء</a:t>
            </a:r>
            <a:endParaRPr lang="ar-AE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99882" y="2205497"/>
            <a:ext cx="4007223" cy="44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ما قبلها</a:t>
            </a:r>
            <a:endParaRPr lang="ar-AE" sz="3600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35107" y="4454635"/>
            <a:ext cx="2151528" cy="50863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7030A0"/>
                </a:solidFill>
              </a:rPr>
              <a:t>واو</a:t>
            </a:r>
            <a:endParaRPr lang="ar-AE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5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906"/>
            <a:ext cx="9144000" cy="7135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31"/>
          <a:stretch/>
        </p:blipFill>
        <p:spPr>
          <a:xfrm>
            <a:off x="-71718" y="0"/>
            <a:ext cx="9215718" cy="652478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6377142" y="2245741"/>
            <a:ext cx="882146" cy="4070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رؤية</a:t>
            </a:r>
            <a:endParaRPr lang="ar-AE" sz="3200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77142" y="2763972"/>
            <a:ext cx="864928" cy="384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0070C0"/>
                </a:solidFill>
              </a:rPr>
              <a:t>نهية</a:t>
            </a:r>
            <a:endParaRPr lang="ar-AE" sz="3200" b="1" dirty="0">
              <a:solidFill>
                <a:srgbClr val="0070C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65926" y="2222442"/>
            <a:ext cx="1196210" cy="410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رؤيتان</a:t>
            </a:r>
            <a:endParaRPr lang="ar-AE" sz="3200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45400" y="1708858"/>
            <a:ext cx="1316736" cy="40593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</a:rPr>
              <a:t>ربوتان </a:t>
            </a:r>
            <a:endParaRPr lang="ar-AE" sz="3200" b="1" dirty="0">
              <a:solidFill>
                <a:srgbClr val="7030A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65926" y="2741663"/>
            <a:ext cx="1216287" cy="42864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0070C0"/>
                </a:solidFill>
              </a:rPr>
              <a:t>نهيتان</a:t>
            </a:r>
            <a:endParaRPr lang="ar-AE" sz="3200" b="1" dirty="0">
              <a:solidFill>
                <a:srgbClr val="0070C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69521" y="5989110"/>
            <a:ext cx="5296219" cy="40311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الألف منقلبة عن واو </a:t>
            </a:r>
            <a:r>
              <a:rPr lang="ar-AE" sz="2800" b="1" dirty="0" smtClean="0">
                <a:solidFill>
                  <a:schemeClr val="accent6">
                    <a:lumMod val="75000"/>
                  </a:schemeClr>
                </a:solidFill>
              </a:rPr>
              <a:t>فمثناها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( الرضوان )</a:t>
            </a:r>
            <a:endParaRPr lang="ar-AE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149" y="2327151"/>
            <a:ext cx="3433482" cy="4070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الألف منقلبة عن ياء</a:t>
            </a:r>
            <a:endParaRPr lang="ar-AE" sz="2800" b="1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52772" y="1776234"/>
            <a:ext cx="3433482" cy="4671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7030A0"/>
                </a:solidFill>
              </a:rPr>
              <a:t>الألف منقلبة عن واو</a:t>
            </a:r>
            <a:endParaRPr lang="ar-AE" sz="2800" b="1" dirty="0">
              <a:solidFill>
                <a:srgbClr val="7030A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377141" y="1776234"/>
            <a:ext cx="882147" cy="33151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</a:rPr>
              <a:t>ربوة</a:t>
            </a:r>
            <a:endParaRPr lang="ar-AE" sz="3200" b="1" dirty="0">
              <a:solidFill>
                <a:srgbClr val="7030A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84149" y="2763972"/>
            <a:ext cx="3370729" cy="4330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70C0"/>
                </a:solidFill>
              </a:rPr>
              <a:t>الألف منقلبة عن ياء</a:t>
            </a:r>
            <a:endParaRPr lang="ar-AE" sz="2800" b="1" dirty="0">
              <a:solidFill>
                <a:srgbClr val="0070C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920200" y="5005828"/>
            <a:ext cx="4362013" cy="4330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الألف منقلبة عن ياء</a:t>
            </a:r>
            <a:r>
              <a:rPr lang="ar-AE" sz="2800" b="1" dirty="0" smtClean="0">
                <a:solidFill>
                  <a:srgbClr val="FF0000"/>
                </a:solidFill>
              </a:rPr>
              <a:t> فمثناها </a:t>
            </a:r>
            <a:r>
              <a:rPr lang="ar-AE" sz="2800" b="1" dirty="0" err="1" smtClean="0">
                <a:solidFill>
                  <a:srgbClr val="FF0000"/>
                </a:solidFill>
              </a:rPr>
              <a:t>هديان</a:t>
            </a:r>
            <a:endParaRPr lang="ar-AE" sz="2800" b="1" dirty="0">
              <a:solidFill>
                <a:srgbClr val="FF000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776786" y="5482645"/>
            <a:ext cx="4888954" cy="4330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70C0"/>
                </a:solidFill>
              </a:rPr>
              <a:t>الألف منقلبة عن واو</a:t>
            </a:r>
            <a:r>
              <a:rPr lang="ar-AE" sz="2800" b="1" dirty="0" smtClean="0">
                <a:solidFill>
                  <a:srgbClr val="0070C0"/>
                </a:solidFill>
              </a:rPr>
              <a:t> فماضيها</a:t>
            </a:r>
            <a:r>
              <a:rPr lang="ar-SA" sz="2800" b="1" dirty="0" smtClean="0">
                <a:solidFill>
                  <a:srgbClr val="0070C0"/>
                </a:solidFill>
              </a:rPr>
              <a:t>( دنو)</a:t>
            </a:r>
            <a:endParaRPr lang="ar-AE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9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9" grpId="0" animBg="1"/>
      <p:bldP spid="40" grpId="0" animBg="1"/>
      <p:bldP spid="41" grpId="0" animBg="1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13"/>
          <a:stretch/>
        </p:blipFill>
        <p:spPr>
          <a:xfrm>
            <a:off x="1002527" y="0"/>
            <a:ext cx="8141473" cy="610681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مستطيل 3"/>
          <p:cNvSpPr/>
          <p:nvPr/>
        </p:nvSpPr>
        <p:spPr>
          <a:xfrm>
            <a:off x="1250501" y="2657898"/>
            <a:ext cx="6819254" cy="9298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800" b="1" dirty="0" smtClean="0">
                <a:solidFill>
                  <a:schemeClr val="accent6">
                    <a:lumMod val="75000"/>
                  </a:schemeClr>
                </a:solidFill>
              </a:rPr>
              <a:t>أدعو الله أن تتحقق </a:t>
            </a:r>
            <a:r>
              <a:rPr lang="ar-AE" sz="4800" b="1" dirty="0" err="1" smtClean="0">
                <a:solidFill>
                  <a:schemeClr val="accent6">
                    <a:lumMod val="75000"/>
                  </a:schemeClr>
                </a:solidFill>
              </a:rPr>
              <a:t>المنى</a:t>
            </a:r>
            <a:endParaRPr lang="ar-AE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50501" y="3719835"/>
            <a:ext cx="6819254" cy="9298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800" b="1" dirty="0" smtClean="0">
                <a:solidFill>
                  <a:srgbClr val="C00000"/>
                </a:solidFill>
              </a:rPr>
              <a:t>سعيت لأكون في العلا</a:t>
            </a:r>
            <a:endParaRPr lang="ar-AE" sz="4800" b="1" dirty="0">
              <a:solidFill>
                <a:srgbClr val="C0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250501" y="4913809"/>
            <a:ext cx="6819254" cy="9298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800" b="1" dirty="0" smtClean="0">
                <a:solidFill>
                  <a:srgbClr val="0070C0"/>
                </a:solidFill>
              </a:rPr>
              <a:t>يحب الطفل أكل الحلوى</a:t>
            </a:r>
            <a:endParaRPr lang="ar-AE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8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8325" y="0"/>
            <a:ext cx="102806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08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76" y="0"/>
            <a:ext cx="829786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ed Rectangle 3"/>
          <p:cNvSpPr/>
          <p:nvPr/>
        </p:nvSpPr>
        <p:spPr>
          <a:xfrm>
            <a:off x="4053840" y="1417320"/>
            <a:ext cx="1316736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الزمان</a:t>
            </a:r>
            <a:endParaRPr lang="ar-AE" sz="2800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82368" y="4541520"/>
            <a:ext cx="1316736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الحدث</a:t>
            </a:r>
            <a:endParaRPr lang="ar-AE" sz="2800" b="1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12464" y="5288280"/>
            <a:ext cx="1658112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الشخصيات</a:t>
            </a:r>
            <a:endParaRPr lang="ar-AE" sz="2800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25312" y="4541520"/>
            <a:ext cx="1316736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الحبكة</a:t>
            </a:r>
            <a:endParaRPr lang="ar-AE" sz="2800" b="1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40552" y="2225040"/>
            <a:ext cx="1316736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المغزى</a:t>
            </a:r>
            <a:endParaRPr lang="ar-AE" sz="2800" b="1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87880" y="2331720"/>
            <a:ext cx="1316736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المكان</a:t>
            </a:r>
            <a:endParaRPr lang="ar-A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4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7987" y="0"/>
            <a:ext cx="99599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36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219075"/>
            <a:ext cx="12192000" cy="6419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48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90489"/>
            <a:ext cx="12192000" cy="6675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7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5300" y="0"/>
            <a:ext cx="101330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90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5431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8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39" y="0"/>
            <a:ext cx="66643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391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9" y="0"/>
            <a:ext cx="87328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08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104</Words>
  <Application>Microsoft Office PowerPoint</Application>
  <PresentationFormat>عرض على الشاشة (3:4)‏</PresentationFormat>
  <Paragraphs>40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محمد عبداللاه</dc:creator>
  <cp:lastModifiedBy>احمد محمود زعرور</cp:lastModifiedBy>
  <cp:revision>22</cp:revision>
  <dcterms:created xsi:type="dcterms:W3CDTF">2015-09-15T04:05:05Z</dcterms:created>
  <dcterms:modified xsi:type="dcterms:W3CDTF">2015-10-06T04:03:26Z</dcterms:modified>
</cp:coreProperties>
</file>