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478"/>
            <a:ext cx="12192000" cy="66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01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69" y="0"/>
            <a:ext cx="9269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1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552" y="0"/>
            <a:ext cx="8218451" cy="68552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891928" y="3149741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للمتخصصين فقط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2537626" y="3906487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علمها عند الله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758337" y="458966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علم الله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680207" y="5325384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الجميع</a:t>
            </a:r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dirty="0"/>
          </a:p>
        </p:txBody>
      </p:sp>
      <p:sp>
        <p:nvSpPr>
          <p:cNvPr id="11" name="مستطيل 10"/>
          <p:cNvSpPr/>
          <p:nvPr/>
        </p:nvSpPr>
        <p:spPr>
          <a:xfrm>
            <a:off x="2379979" y="6103148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علمها عند الله </a:t>
            </a:r>
          </a:p>
        </p:txBody>
      </p:sp>
    </p:spTree>
    <p:extLst>
      <p:ext uri="{BB962C8B-B14F-4D97-AF65-F5344CB8AC3E}">
        <p14:creationId xmlns:p14="http://schemas.microsoft.com/office/powerpoint/2010/main" xmlns="" val="360405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517" y="1"/>
            <a:ext cx="8200872" cy="604344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62515" y="3181274"/>
            <a:ext cx="6816289" cy="1682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AE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الساعة </a:t>
            </a:r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(يوم القيامة) من علم الغيب ولا يعلم الغيب إلا الله </a:t>
            </a:r>
          </a:p>
          <a:p>
            <a:pPr algn="r">
              <a:lnSpc>
                <a:spcPct val="200000"/>
              </a:lnSpc>
            </a:pPr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وقد انتشرت هذه الاخبار قديماً ولم يصدق منها خبر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xmlns="" val="170274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b="16929"/>
          <a:stretch>
            <a:fillRect/>
          </a:stretch>
        </p:blipFill>
        <p:spPr>
          <a:xfrm>
            <a:off x="1397876" y="0"/>
            <a:ext cx="9186041" cy="53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57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585" y="0"/>
            <a:ext cx="9290899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02588" y="1877981"/>
            <a:ext cx="4384534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الأرض تدور باتجاه الشرق </a:t>
            </a:r>
          </a:p>
          <a:p>
            <a:pPr algn="r">
              <a:lnSpc>
                <a:spcPct val="150000"/>
              </a:lnSpc>
            </a:pP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 من اليسار إلى اليمين</a:t>
            </a:r>
          </a:p>
          <a:p>
            <a:pPr algn="r">
              <a:lnSpc>
                <a:spcPct val="150000"/>
              </a:lnSpc>
            </a:pP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يعني أنها تدور عكس اتجاه عقارب الساعة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xmlns="" val="169257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696" y="0"/>
            <a:ext cx="8103476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290470" y="4237135"/>
            <a:ext cx="8571577" cy="1909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هذه التغيرات من سنن الله في </a:t>
            </a:r>
            <a:r>
              <a:rPr lang="ar-AE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الكون وقد تغير طقس الجزيرة العربية</a:t>
            </a:r>
          </a:p>
          <a:p>
            <a:pPr algn="r">
              <a:lnSpc>
                <a:spcPct val="200000"/>
              </a:lnSpc>
            </a:pPr>
            <a:r>
              <a:rPr lang="ar-AE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منذ زمن بعيد فقد كان جافاً ثم تغير </a:t>
            </a:r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فهو متغير باستمرار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xmlns="" val="209236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2263" y="0"/>
            <a:ext cx="8570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8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792" y="0"/>
            <a:ext cx="9060657" cy="68865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252302" y="3191783"/>
            <a:ext cx="203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بالجد والاجتهاد</a:t>
            </a:r>
            <a:endParaRPr lang="ar-AE" sz="2800" dirty="0"/>
          </a:p>
        </p:txBody>
      </p:sp>
      <p:sp>
        <p:nvSpPr>
          <p:cNvPr id="5" name="مستطيل 4"/>
          <p:cNvSpPr/>
          <p:nvPr/>
        </p:nvSpPr>
        <p:spPr>
          <a:xfrm>
            <a:off x="3126222" y="4011590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بالإخلاص والمثابرة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06701" y="4831399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بالرياضة وتناول الأشياء الصحية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696860" y="5651206"/>
            <a:ext cx="473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بالحرص عليها والمحافظة على ترابطها</a:t>
            </a:r>
          </a:p>
        </p:txBody>
      </p:sp>
    </p:spTree>
    <p:extLst>
      <p:ext uri="{BB962C8B-B14F-4D97-AF65-F5344CB8AC3E}">
        <p14:creationId xmlns:p14="http://schemas.microsoft.com/office/powerpoint/2010/main" xmlns="" val="281085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325" y="0"/>
            <a:ext cx="9085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9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8896" y="210207"/>
            <a:ext cx="9479813" cy="49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233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3007" y="-4717"/>
            <a:ext cx="8714373" cy="686271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315412" y="3359948"/>
            <a:ext cx="5439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لزرع الأمل ونبذ اليأس والإحباط والتحفيز على العمل 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7719224" y="4883949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الدلائل الواضحة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129115" y="4358434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العلامات</a:t>
            </a:r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xmlns="" val="77877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l="1949" r="3167" b="3755"/>
          <a:stretch>
            <a:fillRect/>
          </a:stretch>
        </p:blipFill>
        <p:spPr>
          <a:xfrm>
            <a:off x="1692166" y="0"/>
            <a:ext cx="8187559" cy="660049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768845" y="5966514"/>
            <a:ext cx="4362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من الحكمة إخفاؤها حتى تعمر الأرض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70089" y="4989052"/>
            <a:ext cx="5907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يَسْأَلُونَكَ عَنِ السَّاعَةِ أَيَّانَ مُرْسَاهَا قُلْ إِنَّمَا عِلْمُهَا عِنْدَ رَبِّي </a:t>
            </a:r>
            <a:endParaRPr lang="ar-AE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5071" y="2319425"/>
            <a:ext cx="5043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تأصيل الأمل وإعمار الأرض والتشجيع على العمل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xmlns="" val="418227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1557" y="409904"/>
            <a:ext cx="8681545" cy="614233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947541" y="3433523"/>
            <a:ext cx="262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المسارعة إلى التوبة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983520" y="3412504"/>
            <a:ext cx="30171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إعمار</a:t>
            </a:r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الأرض وازدهارها</a:t>
            </a:r>
            <a:endParaRPr lang="ar-AE" sz="2800" dirty="0" smtClean="0"/>
          </a:p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dirty="0"/>
          </a:p>
        </p:txBody>
      </p:sp>
      <p:sp>
        <p:nvSpPr>
          <p:cNvPr id="6" name="مستطيل 5"/>
          <p:cNvSpPr/>
          <p:nvPr/>
        </p:nvSpPr>
        <p:spPr>
          <a:xfrm>
            <a:off x="7141172" y="5031095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زرع الامل ونبذ اليأس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32054" y="4232309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تقدم المجتمع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996991" y="4242819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والإكثار من الصالحات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060066" y="5041605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البعد عن المعاصي </a:t>
            </a:r>
          </a:p>
        </p:txBody>
      </p:sp>
    </p:spTree>
    <p:extLst>
      <p:ext uri="{BB962C8B-B14F-4D97-AF65-F5344CB8AC3E}">
        <p14:creationId xmlns:p14="http://schemas.microsoft.com/office/powerpoint/2010/main" xmlns="" val="157647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572" y="-9161"/>
            <a:ext cx="9203657" cy="686716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758332" y="5304363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الجنة أزلفت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579655" y="6019064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الجحيم سعّرت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01848" y="6008559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البحار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سجّرت</a:t>
            </a:r>
            <a:endParaRPr lang="ar-AE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6436" y="5304363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الجبار سيّرت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150155" y="6019064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النجوم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انكدرت</a:t>
            </a:r>
            <a:endParaRPr lang="ar-AE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181682" y="5314873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الشمس كوّرت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xmlns="" val="236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l="3298" b="2240"/>
          <a:stretch>
            <a:fillRect/>
          </a:stretch>
        </p:blipFill>
        <p:spPr>
          <a:xfrm>
            <a:off x="1860331" y="0"/>
            <a:ext cx="7704082" cy="594885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037850" y="4569915"/>
            <a:ext cx="5333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الرسالة </a:t>
            </a:r>
            <a:r>
              <a:rPr lang="ar-AE" sz="2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</a:t>
            </a:r>
            <a:endParaRPr lang="ar-AE" sz="2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.........................................................................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.........................................................................</a:t>
            </a:r>
          </a:p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.........................................................................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6237275" y="3738319"/>
            <a:ext cx="195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الانقطاع عن المدرسة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7015035" y="2634732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الشخص المحدد</a:t>
            </a:r>
            <a:endParaRPr lang="ar-AE" sz="2000" dirty="0"/>
          </a:p>
        </p:txBody>
      </p:sp>
    </p:spTree>
    <p:extLst>
      <p:ext uri="{BB962C8B-B14F-4D97-AF65-F5344CB8AC3E}">
        <p14:creationId xmlns:p14="http://schemas.microsoft.com/office/powerpoint/2010/main" xmlns="" val="1678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703" y="0"/>
            <a:ext cx="7821176" cy="68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5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9613" y="6712"/>
            <a:ext cx="8602243" cy="68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84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166" y="0"/>
            <a:ext cx="9238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6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006" y="0"/>
            <a:ext cx="788276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089999" y="3685767"/>
            <a:ext cx="6208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المحافظة على أمنه واستقراره والمشاركة في الخدمة الوطنية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10882" y="4820885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أحسن إلى والداي وأساعد أسرتي وأزورهم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89859" y="5903451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أدعم كل مشروع يهدف إلى الأمن والاستقرار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745837" y="2486599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أقوم بواجباتي الدينية وفق ما يرضي الله تعالى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xmlns="" val="21767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b="2375"/>
          <a:stretch>
            <a:fillRect/>
          </a:stretch>
        </p:blipFill>
        <p:spPr>
          <a:xfrm>
            <a:off x="1566041" y="0"/>
            <a:ext cx="8518413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585619" y="5283339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العمل بإخلاص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469999" y="4537106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الاخلاق الحميدة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879900" y="3822404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النافع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334883" y="3107701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الالتزام بطاعة لله ورسوله وولاة الأمر</a:t>
            </a:r>
            <a:endParaRPr lang="ar-AE" sz="2400" dirty="0"/>
          </a:p>
        </p:txBody>
      </p:sp>
    </p:spTree>
    <p:extLst>
      <p:ext uri="{BB962C8B-B14F-4D97-AF65-F5344CB8AC3E}">
        <p14:creationId xmlns:p14="http://schemas.microsoft.com/office/powerpoint/2010/main" xmlns="" val="179835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876" y="14487"/>
            <a:ext cx="9295142" cy="68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57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6137" y="-1"/>
            <a:ext cx="9268924" cy="685800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274877" y="3685770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بعث أهل القبور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896476" y="2771370"/>
            <a:ext cx="307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انبساط الأرض واستوائها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485084" y="1846463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انشقاق السماء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xmlns="" val="365607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l="2412" r="1645"/>
          <a:stretch>
            <a:fillRect/>
          </a:stretch>
        </p:blipFill>
        <p:spPr>
          <a:xfrm>
            <a:off x="1114098" y="0"/>
            <a:ext cx="9280634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97394" y="627258"/>
            <a:ext cx="1919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واجب لا صفي 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xmlns="" val="13138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218</Words>
  <Application>Microsoft Office PowerPoint</Application>
  <PresentationFormat>مخصص</PresentationFormat>
  <Paragraphs>53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admin</cp:lastModifiedBy>
  <cp:revision>16</cp:revision>
  <dcterms:created xsi:type="dcterms:W3CDTF">2016-08-24T13:36:29Z</dcterms:created>
  <dcterms:modified xsi:type="dcterms:W3CDTF">2017-01-15T10:02:12Z</dcterms:modified>
</cp:coreProperties>
</file>