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</p:sldIdLst>
  <p:sldSz cx="9144000" cy="6858000" type="screen4x3"/>
  <p:notesSz cx="6858000" cy="9144000"/>
  <p:photoAlbum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9" d="100"/>
          <a:sy n="99" d="100"/>
        </p:scale>
        <p:origin x="32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201031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75493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24386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839521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3468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3424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97495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397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507041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28880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02041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A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A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BFB8-A569-4C48-8B1F-6DCA922BB418}" type="datetimeFigureOut">
              <a:rPr lang="ar-AE" smtClean="0"/>
              <a:t>06/06/1438</a:t>
            </a:fld>
            <a:endParaRPr lang="ar-A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6C3AE-00E3-42DC-8D69-EAE15A640A49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05016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0688"/>
            <a:ext cx="8928992" cy="5400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063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3525"/>
            <a:ext cx="9144000" cy="6594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4499992" y="5517232"/>
            <a:ext cx="3816424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AE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غضب الله عليه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AE" sz="2800" b="1" kern="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سوء سمعته بين الناس</a:t>
            </a:r>
            <a:endParaRPr kumimoji="0" lang="ar-AE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755576" y="5517232"/>
            <a:ext cx="3744416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r-AE" sz="28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الانحراف الأخلاقي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r-AE" sz="28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كثرة الجرائم</a:t>
            </a:r>
          </a:p>
        </p:txBody>
      </p:sp>
    </p:spTree>
    <p:extLst>
      <p:ext uri="{BB962C8B-B14F-4D97-AF65-F5344CB8AC3E}">
        <p14:creationId xmlns:p14="http://schemas.microsoft.com/office/powerpoint/2010/main" val="130225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06425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179512" y="1844824"/>
            <a:ext cx="8084856" cy="576064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لأنه ينشر المعاصي بين الناس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79512" y="2440306"/>
            <a:ext cx="8084856" cy="64807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لأنه يتحمل أوزار كل من تبعه</a:t>
            </a:r>
          </a:p>
        </p:txBody>
      </p:sp>
    </p:spTree>
    <p:extLst>
      <p:ext uri="{BB962C8B-B14F-4D97-AF65-F5344CB8AC3E}">
        <p14:creationId xmlns:p14="http://schemas.microsoft.com/office/powerpoint/2010/main" val="3477409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950"/>
            <a:ext cx="9144000" cy="63881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سحابة 3"/>
          <p:cNvSpPr/>
          <p:nvPr/>
        </p:nvSpPr>
        <p:spPr>
          <a:xfrm>
            <a:off x="971600" y="1988840"/>
            <a:ext cx="792088" cy="770384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ستطيل 4"/>
          <p:cNvSpPr/>
          <p:nvPr/>
        </p:nvSpPr>
        <p:spPr>
          <a:xfrm>
            <a:off x="395536" y="5805264"/>
            <a:ext cx="8136904" cy="1052736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200" b="1" i="0" u="none" strike="noStrike" kern="0" spc="50" normalizeH="0" baseline="0" noProof="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هذا الحديث يتحدث عن الحياء وموضوع الدرس يتكلم عن المجاهرة وهي تعني انعدام خلق الحياء</a:t>
            </a:r>
          </a:p>
        </p:txBody>
      </p:sp>
      <p:sp>
        <p:nvSpPr>
          <p:cNvPr id="6" name="سحابة 5"/>
          <p:cNvSpPr/>
          <p:nvPr/>
        </p:nvSpPr>
        <p:spPr>
          <a:xfrm>
            <a:off x="2267744" y="2802632"/>
            <a:ext cx="792088" cy="770384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8" name="سحابة 7"/>
          <p:cNvSpPr/>
          <p:nvPr/>
        </p:nvSpPr>
        <p:spPr>
          <a:xfrm>
            <a:off x="2411761" y="3620870"/>
            <a:ext cx="420150" cy="432048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89449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6750"/>
            <a:ext cx="9144000" cy="55245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6542892" y="3248980"/>
            <a:ext cx="2079848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algn="ctr" rtl="0"/>
            <a:r>
              <a:rPr lang="ar-AE" sz="24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ستر نفسه</a:t>
            </a:r>
          </a:p>
          <a:p>
            <a:pPr algn="ctr" rtl="0"/>
            <a:r>
              <a:rPr lang="ar-AE" sz="24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تاب إلى الله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4443278" y="3248980"/>
            <a:ext cx="2051720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algn="ctr" rtl="0"/>
            <a:r>
              <a:rPr lang="ar-AE" sz="20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تحمل آثار الغش</a:t>
            </a:r>
          </a:p>
          <a:p>
            <a:pPr algn="ctr" rtl="0"/>
            <a:r>
              <a:rPr lang="ar-AE" sz="20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نال غير ما يستحق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2502024" y="3248980"/>
            <a:ext cx="1872208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algn="ctr" rtl="0"/>
            <a:r>
              <a:rPr lang="ar-AE" sz="24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لا ايجابيات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251519" y="3266982"/>
            <a:ext cx="2090413" cy="9361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algn="ctr" rtl="0"/>
            <a:r>
              <a:rPr lang="ar-AE" sz="20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المجاهرة بالذنب</a:t>
            </a:r>
          </a:p>
          <a:p>
            <a:pPr algn="ctr" rtl="0"/>
            <a:r>
              <a:rPr lang="ar-AE" sz="2000" b="1" kern="0" dirty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تحمل اثم من يقلده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251518" y="4221088"/>
            <a:ext cx="6273081" cy="43204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استر نفسي وأتوب واستغفر</a:t>
            </a:r>
          </a:p>
        </p:txBody>
      </p:sp>
    </p:spTree>
    <p:extLst>
      <p:ext uri="{BB962C8B-B14F-4D97-AF65-F5344CB8AC3E}">
        <p14:creationId xmlns:p14="http://schemas.microsoft.com/office/powerpoint/2010/main" val="2322343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038" y="0"/>
            <a:ext cx="879792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395536" y="1916832"/>
            <a:ext cx="5832648" cy="50405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 الله يستر على عباده</a:t>
            </a:r>
            <a:r>
              <a:rPr kumimoji="0" lang="ar-AE" sz="28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ويتوب عليهم</a:t>
            </a:r>
            <a:endParaRPr kumimoji="0" lang="ar-AE" sz="2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395536" y="2492896"/>
            <a:ext cx="5832648" cy="52586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عقوبة من يجاهر بالمعصية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95536" y="3421781"/>
            <a:ext cx="5832648" cy="864096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الإثم العظيم - عدم احترام الناس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395536" y="4779850"/>
            <a:ext cx="5832648" cy="792088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3200" b="1" kern="0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تفكك المجتمع - انتشار الجرائم </a:t>
            </a:r>
            <a:endParaRPr kumimoji="0" lang="ar-AE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5536" y="5733256"/>
            <a:ext cx="5832648" cy="792088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الاستفتاء-</a:t>
            </a:r>
            <a:r>
              <a:rPr kumimoji="0" lang="ar-AE" sz="3200" b="1" i="0" u="none" strike="noStrike" kern="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الشهادة أمام القضاء</a:t>
            </a:r>
            <a:endParaRPr kumimoji="0" lang="ar-AE" sz="32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72502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06575"/>
            <a:ext cx="9144000" cy="3243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1820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650"/>
            <a:ext cx="9144000" cy="661511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107504" y="1346373"/>
            <a:ext cx="7940840" cy="57606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العافية والسلامة 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107504" y="2160760"/>
            <a:ext cx="7508792" cy="525861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الذين يعلنون معاصيهم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107504" y="3933056"/>
            <a:ext cx="8588912" cy="648072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وقد بات يستره ربه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107504" y="4797152"/>
            <a:ext cx="8595184" cy="64807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فيقول يا فلان لقد عملت البارحة كذا وكذا</a:t>
            </a:r>
          </a:p>
        </p:txBody>
      </p:sp>
      <p:sp>
        <p:nvSpPr>
          <p:cNvPr id="7" name="مستطيل 6"/>
          <p:cNvSpPr/>
          <p:nvPr/>
        </p:nvSpPr>
        <p:spPr>
          <a:xfrm>
            <a:off x="107504" y="5882817"/>
            <a:ext cx="8598450" cy="64807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ويصبح يكشف ستر الله عليه</a:t>
            </a:r>
          </a:p>
        </p:txBody>
      </p:sp>
    </p:spTree>
    <p:extLst>
      <p:ext uri="{BB962C8B-B14F-4D97-AF65-F5344CB8AC3E}">
        <p14:creationId xmlns:p14="http://schemas.microsoft.com/office/powerpoint/2010/main" val="2665800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179512" y="1484784"/>
            <a:ext cx="8640960" cy="20882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استحقاق الغضب من الله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3600" b="1" kern="0" noProof="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استسهال المعصية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3600" b="1" kern="0" noProof="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ضعف المجتمع</a:t>
            </a:r>
            <a:endParaRPr kumimoji="0" lang="ar-AE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79512" y="5733256"/>
            <a:ext cx="8660920" cy="1008112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لأن الجزاء من جنس العمل</a:t>
            </a:r>
          </a:p>
        </p:txBody>
      </p:sp>
    </p:spTree>
    <p:extLst>
      <p:ext uri="{BB962C8B-B14F-4D97-AF65-F5344CB8AC3E}">
        <p14:creationId xmlns:p14="http://schemas.microsoft.com/office/powerpoint/2010/main" val="2903701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264696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107504" y="1448780"/>
            <a:ext cx="8588912" cy="64807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3600" b="1" kern="0" dirty="0" smtClean="0"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حتى لا يفسد المجتمع وتنهار الأخلاق</a:t>
            </a:r>
            <a:endParaRPr kumimoji="0" lang="ar-AE" sz="3600" b="1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107504" y="4023066"/>
            <a:ext cx="8585195" cy="648072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 يتوب ويستغفر</a:t>
            </a:r>
            <a:r>
              <a:rPr kumimoji="0" lang="ar-AE" sz="36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 ولا يجاهر بمعصيته</a:t>
            </a:r>
            <a:endParaRPr kumimoji="0" lang="ar-AE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07504" y="5517232"/>
            <a:ext cx="8585195" cy="648072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يقدمون النصح له ويحثونه على التوبة</a:t>
            </a:r>
          </a:p>
        </p:txBody>
      </p:sp>
    </p:spTree>
    <p:extLst>
      <p:ext uri="{BB962C8B-B14F-4D97-AF65-F5344CB8AC3E}">
        <p14:creationId xmlns:p14="http://schemas.microsoft.com/office/powerpoint/2010/main" val="337353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4475"/>
            <a:ext cx="9144000" cy="6367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719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664"/>
            <a:ext cx="9144000" cy="60486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623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336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سحابة 2"/>
          <p:cNvSpPr/>
          <p:nvPr/>
        </p:nvSpPr>
        <p:spPr>
          <a:xfrm>
            <a:off x="6516216" y="3933056"/>
            <a:ext cx="1368152" cy="1656184"/>
          </a:xfrm>
          <a:prstGeom prst="cloud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/>
              <a:t>الفضيحة</a:t>
            </a:r>
            <a:endParaRPr lang="ar-AE" sz="2000" b="1" dirty="0"/>
          </a:p>
        </p:txBody>
      </p:sp>
      <p:sp>
        <p:nvSpPr>
          <p:cNvPr id="4" name="سحابة 3"/>
          <p:cNvSpPr/>
          <p:nvPr/>
        </p:nvSpPr>
        <p:spPr>
          <a:xfrm>
            <a:off x="5148064" y="4653136"/>
            <a:ext cx="1368152" cy="1656184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كراهية</a:t>
            </a:r>
          </a:p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الناس</a:t>
            </a:r>
            <a:endParaRPr lang="ar-AE" sz="2000" b="1" dirty="0">
              <a:solidFill>
                <a:schemeClr val="tx1"/>
              </a:solidFill>
            </a:endParaRPr>
          </a:p>
        </p:txBody>
      </p:sp>
      <p:sp>
        <p:nvSpPr>
          <p:cNvPr id="5" name="سحابة 4"/>
          <p:cNvSpPr/>
          <p:nvPr/>
        </p:nvSpPr>
        <p:spPr>
          <a:xfrm>
            <a:off x="3995936" y="3573016"/>
            <a:ext cx="1368152" cy="1656184"/>
          </a:xfrm>
          <a:prstGeom prst="cloud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انتشار</a:t>
            </a:r>
          </a:p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العداوة</a:t>
            </a:r>
            <a:endParaRPr lang="ar-AE" sz="2000" b="1" dirty="0">
              <a:solidFill>
                <a:schemeClr val="tx1"/>
              </a:solidFill>
            </a:endParaRPr>
          </a:p>
        </p:txBody>
      </p:sp>
      <p:sp>
        <p:nvSpPr>
          <p:cNvPr id="6" name="سحابة 5"/>
          <p:cNvSpPr/>
          <p:nvPr/>
        </p:nvSpPr>
        <p:spPr>
          <a:xfrm>
            <a:off x="2771800" y="4365104"/>
            <a:ext cx="1368152" cy="1656184"/>
          </a:xfrm>
          <a:prstGeom prst="cloud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تفكك</a:t>
            </a:r>
          </a:p>
          <a:p>
            <a:pPr algn="ctr"/>
            <a:r>
              <a:rPr lang="ar-AE" sz="2000" b="1" dirty="0" smtClean="0">
                <a:solidFill>
                  <a:schemeClr val="tx1"/>
                </a:solidFill>
              </a:rPr>
              <a:t>المجتمع</a:t>
            </a:r>
            <a:endParaRPr lang="ar-AE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5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56"/>
            <a:ext cx="9144000" cy="64087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3428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67413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81401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6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0648"/>
            <a:ext cx="9144000" cy="65973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663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7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9388"/>
            <a:ext cx="9144000" cy="64992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7380312" y="4293096"/>
            <a:ext cx="812048" cy="52586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2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7380312" y="4869160"/>
            <a:ext cx="812048" cy="525861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1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7380312" y="5445224"/>
            <a:ext cx="812048" cy="52586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4</a:t>
            </a:r>
          </a:p>
        </p:txBody>
      </p:sp>
      <p:sp>
        <p:nvSpPr>
          <p:cNvPr id="6" name="مستطيل 5"/>
          <p:cNvSpPr/>
          <p:nvPr/>
        </p:nvSpPr>
        <p:spPr>
          <a:xfrm>
            <a:off x="7380312" y="6021288"/>
            <a:ext cx="812048" cy="525861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3427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8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44000" cy="581903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395536" y="2996952"/>
            <a:ext cx="8208912" cy="734704"/>
          </a:xfrm>
          <a:prstGeom prst="rect">
            <a:avLst/>
          </a:prstGeom>
          <a:solidFill>
            <a:srgbClr val="00206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فلا يحدث بمعصية فعلها وسترها الله عليه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395536" y="4941168"/>
            <a:ext cx="8208912" cy="15267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perspectiveBelow"/>
            <a:lightRig rig="threePt" dir="t"/>
          </a:scene3d>
          <a:sp3d>
            <a:bevelT w="101600" prst="riblet"/>
          </a:sp3d>
        </p:spPr>
        <p:txBody>
          <a:bodyPr rtlCol="1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AE" sz="3200" b="1" kern="0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أن الله رحيم ستير على عباده وأن الستر أولى من الفضيحة</a:t>
            </a:r>
            <a:endParaRPr kumimoji="0" lang="ar-AE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333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9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640"/>
            <a:ext cx="9144000" cy="6408711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مستطيل 2"/>
          <p:cNvSpPr/>
          <p:nvPr/>
        </p:nvSpPr>
        <p:spPr>
          <a:xfrm>
            <a:off x="539552" y="1916832"/>
            <a:ext cx="7920880" cy="1224136"/>
          </a:xfrm>
          <a:prstGeom prst="rect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رحمة به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AE" sz="3600" b="1" kern="0" dirty="0" smtClean="0">
                <a:solidFill>
                  <a:schemeClr val="bg1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إمهالا له لعله يتوب</a:t>
            </a:r>
            <a:endParaRPr kumimoji="0" lang="ar-AE" sz="36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onotype Koufi" pitchFamily="2" charset="-78"/>
              <a:ea typeface="Monotype Koufi" pitchFamily="2" charset="-78"/>
              <a:cs typeface="Monotype Koufi" pitchFamily="2" charset="-78"/>
            </a:endParaRPr>
          </a:p>
        </p:txBody>
      </p:sp>
      <p:sp>
        <p:nvSpPr>
          <p:cNvPr id="4" name="مستطيل 3"/>
          <p:cNvSpPr/>
          <p:nvPr/>
        </p:nvSpPr>
        <p:spPr>
          <a:xfrm>
            <a:off x="539552" y="4581128"/>
            <a:ext cx="7920880" cy="1844824"/>
          </a:xfrm>
          <a:prstGeom prst="rect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جهله بما يفعل وعدم إدراك العواقب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ar-AE" sz="3600" b="1" kern="0" dirty="0" smtClean="0">
                <a:solidFill>
                  <a:srgbClr val="FFFF00"/>
                </a:solidFill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اغتراره بحلم الله عليه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AE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Monotype Koufi" pitchFamily="2" charset="-78"/>
                <a:ea typeface="Monotype Koufi" pitchFamily="2" charset="-78"/>
                <a:cs typeface="Monotype Koufi" pitchFamily="2" charset="-78"/>
              </a:rPr>
              <a:t>حب الشهرة ولفت الأنظار</a:t>
            </a:r>
          </a:p>
        </p:txBody>
      </p:sp>
    </p:spTree>
    <p:extLst>
      <p:ext uri="{BB962C8B-B14F-4D97-AF65-F5344CB8AC3E}">
        <p14:creationId xmlns:p14="http://schemas.microsoft.com/office/powerpoint/2010/main" val="1369968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189</Words>
  <Application>Microsoft Office PowerPoint</Application>
  <PresentationFormat>عرض على الشاشة (4:3)</PresentationFormat>
  <Paragraphs>50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4" baseType="lpstr">
      <vt:lpstr>Arial</vt:lpstr>
      <vt:lpstr>Calibri</vt:lpstr>
      <vt:lpstr>Monotype Koufi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</dc:creator>
  <cp:lastModifiedBy>غازي حاج جنيد</cp:lastModifiedBy>
  <cp:revision>10</cp:revision>
  <dcterms:created xsi:type="dcterms:W3CDTF">2017-02-16T03:41:58Z</dcterms:created>
  <dcterms:modified xsi:type="dcterms:W3CDTF">2017-03-04T14:48:45Z</dcterms:modified>
</cp:coreProperties>
</file>