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138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4E50-D50E-4D9D-BC48-C857A74321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3371-417C-4D8C-A056-D7425757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4E50-D50E-4D9D-BC48-C857A74321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3371-417C-4D8C-A056-D7425757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4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4E50-D50E-4D9D-BC48-C857A74321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3371-417C-4D8C-A056-D7425757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1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4E50-D50E-4D9D-BC48-C857A74321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3371-417C-4D8C-A056-D7425757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7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4E50-D50E-4D9D-BC48-C857A74321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3371-417C-4D8C-A056-D7425757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4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4E50-D50E-4D9D-BC48-C857A74321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3371-417C-4D8C-A056-D7425757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4E50-D50E-4D9D-BC48-C857A74321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3371-417C-4D8C-A056-D7425757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3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4E50-D50E-4D9D-BC48-C857A74321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3371-417C-4D8C-A056-D7425757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5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4E50-D50E-4D9D-BC48-C857A74321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3371-417C-4D8C-A056-D7425757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4E50-D50E-4D9D-BC48-C857A74321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3371-417C-4D8C-A056-D7425757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4E50-D50E-4D9D-BC48-C857A74321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3371-417C-4D8C-A056-D7425757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4E50-D50E-4D9D-BC48-C857A74321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23371-417C-4D8C-A056-D7425757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11742" r="2557" b="18561"/>
          <a:stretch/>
        </p:blipFill>
        <p:spPr bwMode="auto">
          <a:xfrm>
            <a:off x="0" y="116632"/>
            <a:ext cx="9152919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25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4205" r="1705" b="32314"/>
          <a:stretch/>
        </p:blipFill>
        <p:spPr bwMode="auto">
          <a:xfrm>
            <a:off x="0" y="188640"/>
            <a:ext cx="911099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190" y="2708920"/>
            <a:ext cx="70202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r" rtl="1"/>
            <a:r>
              <a:rPr lang="ar-AE" sz="28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صلاة الضحى ، صلاة العيد، صلاة الاستقساء، صلاة الكسوف والخسوف. </a:t>
            </a:r>
            <a:endParaRPr lang="en-US" sz="28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832" y="3728065"/>
            <a:ext cx="7000630" cy="565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r" rtl="1"/>
            <a:r>
              <a:rPr lang="ar-AE" sz="32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الصدقة التطوعية، كفالة اليتيم، الوقف باشكاله ومنها بناء المساجد.</a:t>
            </a:r>
            <a:endParaRPr lang="en-US" sz="32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550098"/>
            <a:ext cx="7000630" cy="823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r" rtl="1"/>
            <a:r>
              <a:rPr lang="ar-AE" sz="24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صيام يوم عرفة، يوم عاشوراء وهو العاشر من محرم ، صيام الست من شوال، صيام الإثنين والخميس من كل أسبوع، صيام الأيام البيض من كل شهر هجري. </a:t>
            </a:r>
            <a:endParaRPr lang="en-US" sz="24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333" y="5589240"/>
            <a:ext cx="700045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r" rtl="1"/>
            <a:r>
              <a:rPr lang="ar-AE" sz="40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العمرة</a:t>
            </a:r>
            <a:endParaRPr lang="en-US" sz="40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817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16099" r="3125" b="41951"/>
          <a:stretch/>
        </p:blipFill>
        <p:spPr bwMode="auto">
          <a:xfrm>
            <a:off x="0" y="580936"/>
            <a:ext cx="9144001" cy="40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66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12122" r="2131" b="31489"/>
          <a:stretch/>
        </p:blipFill>
        <p:spPr bwMode="auto">
          <a:xfrm>
            <a:off x="0" y="17512"/>
            <a:ext cx="9116291" cy="513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559180"/>
            <a:ext cx="8423920" cy="274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r" rtl="1"/>
            <a:r>
              <a:rPr lang="ar-AE" sz="28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1. قراءة قصص للأطفال في دار الأيتام أو المستشفيات.</a:t>
            </a:r>
          </a:p>
          <a:p>
            <a:pPr algn="r" rtl="1"/>
            <a:r>
              <a:rPr lang="ar-AE" sz="28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2. زراعة الأشجار في حديقة المدرسة.</a:t>
            </a:r>
          </a:p>
          <a:p>
            <a:pPr algn="r" rtl="1"/>
            <a:r>
              <a:rPr lang="ar-AE" sz="28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3. تنظيف الاماكن البرية من المخلفات والعلب المعدنية التي تضر البيئة.</a:t>
            </a:r>
          </a:p>
          <a:p>
            <a:pPr algn="r" rtl="1"/>
            <a:r>
              <a:rPr lang="ar-AE" sz="28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4. تنظيم يوم رياضي محلي لذوي الاحتياجات الخاصة.  </a:t>
            </a:r>
            <a:endParaRPr lang="en-US" sz="28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525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4752" r="10796" b="16668"/>
          <a:stretch/>
        </p:blipFill>
        <p:spPr bwMode="auto">
          <a:xfrm>
            <a:off x="3156102" y="-15133"/>
            <a:ext cx="5891126" cy="479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5" t="11260" r="58919" b="20865"/>
          <a:stretch/>
        </p:blipFill>
        <p:spPr bwMode="auto">
          <a:xfrm>
            <a:off x="323527" y="0"/>
            <a:ext cx="2695443" cy="670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37369" y="4775065"/>
            <a:ext cx="5328592" cy="177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r" rtl="1"/>
            <a:r>
              <a:rPr lang="ar-AE" sz="2800" b="1" u="sng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الحديث الأول:</a:t>
            </a:r>
          </a:p>
          <a:p>
            <a:pPr algn="r" rtl="1"/>
            <a:r>
              <a:rPr lang="ar-AE" sz="28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1. تجلب محبة الله تعالى للعبد.</a:t>
            </a:r>
          </a:p>
          <a:p>
            <a:pPr algn="r" rtl="1"/>
            <a:r>
              <a:rPr lang="ar-AE" sz="2800" b="1" u="sng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الحديث الثاني:</a:t>
            </a:r>
          </a:p>
          <a:p>
            <a:pPr algn="r" rtl="1"/>
            <a:r>
              <a:rPr lang="ar-AE" sz="28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2. تجبر النقص الحاصل في صلاة الفرض.</a:t>
            </a:r>
            <a:endParaRPr lang="en-US" sz="28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037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10796" r="5114" b="13148"/>
          <a:stretch/>
        </p:blipFill>
        <p:spPr bwMode="auto">
          <a:xfrm>
            <a:off x="106858" y="260648"/>
            <a:ext cx="903714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56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11742" r="2841" b="13148"/>
          <a:stretch/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9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12122" r="1419" b="41477"/>
          <a:stretch/>
        </p:blipFill>
        <p:spPr bwMode="auto">
          <a:xfrm>
            <a:off x="107504" y="404664"/>
            <a:ext cx="9036496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2924944"/>
            <a:ext cx="424667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AE" sz="28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2.عقوق الأمهات.</a:t>
            </a:r>
            <a:endParaRPr lang="en-US" sz="28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853841"/>
            <a:ext cx="815514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4. إنفاق الأموال وإتلافها في غير مصلحة دينية ولا دنيوية كالإسراف في إقامة حفلات الزواج.</a:t>
            </a:r>
            <a:endParaRPr lang="en-US" sz="24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58" y="3472804"/>
            <a:ext cx="821939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AE" sz="28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2. نشر أخبار الناس من غير تثبت، وتدخل  في أمور لا تعنيهم.</a:t>
            </a:r>
            <a:endParaRPr lang="en-US" sz="28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005064"/>
            <a:ext cx="813510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AE" sz="24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</a:rPr>
              <a:t>3. سؤال المال(التسول)، أو السؤال عن تفاصيل لا داعي لها، وليس لها أهمية، وهذا مما يؤدي لتضييع الوقت، وإهداره. </a:t>
            </a:r>
            <a:endParaRPr lang="en-US" sz="24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310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11742" r="2131" b="30799"/>
          <a:stretch/>
        </p:blipFill>
        <p:spPr bwMode="auto">
          <a:xfrm>
            <a:off x="107504" y="188640"/>
            <a:ext cx="899023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9621" y="2339878"/>
            <a:ext cx="2014427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4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المبالغة في المضمضة والاستنشاق في نهار رمضان.</a:t>
            </a:r>
            <a:endParaRPr lang="en-US" sz="24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9621" y="4254187"/>
            <a:ext cx="201442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الحركة اليسيرة في الصلاة لغير حاجة.</a:t>
            </a:r>
            <a:endParaRPr lang="en-US" sz="24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784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13257" r="4688" b="26595"/>
          <a:stretch/>
        </p:blipFill>
        <p:spPr bwMode="auto">
          <a:xfrm>
            <a:off x="0" y="116631"/>
            <a:ext cx="9144000" cy="530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t="12879" r="4829" b="75648"/>
          <a:stretch/>
        </p:blipFill>
        <p:spPr bwMode="auto">
          <a:xfrm>
            <a:off x="0" y="5373216"/>
            <a:ext cx="9143465" cy="87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81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18371" r="1988" b="29243"/>
          <a:stretch/>
        </p:blipFill>
        <p:spPr bwMode="auto">
          <a:xfrm>
            <a:off x="13855" y="1052736"/>
            <a:ext cx="9130145" cy="3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89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10794" r="2841" b="58718"/>
          <a:stretch/>
        </p:blipFill>
        <p:spPr bwMode="auto">
          <a:xfrm>
            <a:off x="240579" y="472036"/>
            <a:ext cx="8892480" cy="252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4" t="41804" r="7439" b="40115"/>
          <a:stretch/>
        </p:blipFill>
        <p:spPr bwMode="auto">
          <a:xfrm>
            <a:off x="218519" y="3284984"/>
            <a:ext cx="8537853" cy="18433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6818" y="3975676"/>
            <a:ext cx="2621486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ct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القرآن الكريم.</a:t>
            </a:r>
            <a:endParaRPr lang="en-US" sz="3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14" y="3975676"/>
            <a:ext cx="2621486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ct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السنة النبوية.</a:t>
            </a:r>
            <a:endParaRPr lang="en-US" sz="3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705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t="17235" r="2273" b="13374"/>
          <a:stretch/>
        </p:blipFill>
        <p:spPr bwMode="auto">
          <a:xfrm>
            <a:off x="0" y="0"/>
            <a:ext cx="9133059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3" t="31285" r="50802" b="63127"/>
          <a:stretch/>
        </p:blipFill>
        <p:spPr bwMode="auto">
          <a:xfrm>
            <a:off x="4862945" y="4733697"/>
            <a:ext cx="1509255" cy="54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3" t="31285" r="5524" b="62009"/>
          <a:stretch/>
        </p:blipFill>
        <p:spPr bwMode="auto">
          <a:xfrm>
            <a:off x="4862945" y="2852937"/>
            <a:ext cx="150925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3" t="31285" r="13088" b="62009"/>
          <a:stretch/>
        </p:blipFill>
        <p:spPr bwMode="auto">
          <a:xfrm>
            <a:off x="2051720" y="2847110"/>
            <a:ext cx="2133599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31285" r="72325" b="62448"/>
          <a:stretch/>
        </p:blipFill>
        <p:spPr bwMode="auto">
          <a:xfrm>
            <a:off x="4862945" y="4108062"/>
            <a:ext cx="1509255" cy="51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4" t="31285" r="36058" b="62009"/>
          <a:stretch/>
        </p:blipFill>
        <p:spPr bwMode="auto">
          <a:xfrm>
            <a:off x="4862945" y="3470565"/>
            <a:ext cx="1509255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8" t="31285" r="58187" b="62009"/>
          <a:stretch/>
        </p:blipFill>
        <p:spPr bwMode="auto">
          <a:xfrm>
            <a:off x="2051720" y="3470565"/>
            <a:ext cx="2133599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t="37513" r="72823" b="56580"/>
          <a:stretch/>
        </p:blipFill>
        <p:spPr bwMode="auto">
          <a:xfrm>
            <a:off x="2051720" y="4733698"/>
            <a:ext cx="2133599" cy="54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37513" r="52590" b="57848"/>
          <a:stretch/>
        </p:blipFill>
        <p:spPr bwMode="auto">
          <a:xfrm>
            <a:off x="4862945" y="5373215"/>
            <a:ext cx="1509255" cy="5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37513" r="21491" b="56580"/>
          <a:stretch/>
        </p:blipFill>
        <p:spPr bwMode="auto">
          <a:xfrm>
            <a:off x="2051719" y="5387276"/>
            <a:ext cx="2133599" cy="48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051720" y="4149080"/>
            <a:ext cx="2133599" cy="447472"/>
            <a:chOff x="1911650" y="4149080"/>
            <a:chExt cx="2364583" cy="447472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" t="31285" r="76942" b="62009"/>
            <a:stretch/>
          </p:blipFill>
          <p:spPr bwMode="auto">
            <a:xfrm>
              <a:off x="2932858" y="4149080"/>
              <a:ext cx="1343375" cy="447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69" t="37513" r="5804" b="56580"/>
            <a:stretch/>
          </p:blipFill>
          <p:spPr bwMode="auto">
            <a:xfrm>
              <a:off x="1911650" y="4149080"/>
              <a:ext cx="1076174" cy="440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148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22727" r="4687" b="17159"/>
          <a:stretch/>
        </p:blipFill>
        <p:spPr bwMode="auto">
          <a:xfrm>
            <a:off x="53759" y="548680"/>
            <a:ext cx="909024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510" y="4149080"/>
            <a:ext cx="2469289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44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العدل</a:t>
            </a:r>
            <a:endParaRPr lang="en-US" sz="44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4149080"/>
            <a:ext cx="597666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AE" sz="22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قال تعالى : ( إن  الله يأمر بالعدل والإحسان وإيتاء ذي القربي وينهى عن الفحشاء والمنكر والبغي يعظكم لعلكم تذكرون) </a:t>
            </a:r>
            <a:endParaRPr lang="en-US" sz="22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773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2690" r="2983" b="29094"/>
          <a:stretch/>
        </p:blipFill>
        <p:spPr bwMode="auto">
          <a:xfrm>
            <a:off x="35737" y="0"/>
            <a:ext cx="9108263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8104" y="3140968"/>
            <a:ext cx="158417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8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المندوب</a:t>
            </a:r>
            <a:endParaRPr lang="en-US" sz="28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912" y="3123100"/>
            <a:ext cx="158417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8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المباح</a:t>
            </a:r>
            <a:endParaRPr lang="en-US" sz="28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3123100"/>
            <a:ext cx="158417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8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المكروه</a:t>
            </a:r>
            <a:endParaRPr lang="en-US" sz="28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0312" y="4581128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فرض الكفاية.</a:t>
            </a:r>
            <a:endParaRPr lang="en-US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4581128"/>
            <a:ext cx="122413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الصغائر.</a:t>
            </a:r>
            <a:endParaRPr lang="en-US" sz="24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77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9754" r="17898" b="11499"/>
          <a:stretch/>
        </p:blipFill>
        <p:spPr bwMode="auto">
          <a:xfrm>
            <a:off x="539552" y="0"/>
            <a:ext cx="810035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images.clipshrine.com/wheel/large-Correct-Sign-33.3-33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70" y="5242593"/>
            <a:ext cx="342329" cy="43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MCNeMObH8gw/TkzY1IvhcsI/AAAAAAAACkk/-SvOvI63Ov0/s320/600px-Red_x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85" y="5787473"/>
            <a:ext cx="425314" cy="42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shrine.com/wheel/large-Correct-Sign-33.3-33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70" y="6212682"/>
            <a:ext cx="342329" cy="43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35896" y="2060848"/>
            <a:ext cx="30963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7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المكروه</a:t>
            </a:r>
            <a:endParaRPr lang="en-US" sz="27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896" y="3697868"/>
            <a:ext cx="30963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الحرام</a:t>
            </a:r>
            <a:endParaRPr lang="en-US" sz="28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3193812"/>
            <a:ext cx="30963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8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المباح (الحلال)</a:t>
            </a:r>
            <a:endParaRPr lang="en-US" sz="28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96" y="2617748"/>
            <a:ext cx="30963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7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الواجب (الفرض)</a:t>
            </a:r>
            <a:endParaRPr lang="en-US" sz="27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304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10985" r="9375" b="49701"/>
          <a:stretch/>
        </p:blipFill>
        <p:spPr bwMode="auto">
          <a:xfrm>
            <a:off x="-10522" y="548680"/>
            <a:ext cx="911902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23579" r="76764" b="71852"/>
          <a:stretch/>
        </p:blipFill>
        <p:spPr bwMode="auto">
          <a:xfrm>
            <a:off x="3923928" y="3890263"/>
            <a:ext cx="1152128" cy="55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0" t="17806" r="11496" b="76421"/>
          <a:stretch/>
        </p:blipFill>
        <p:spPr bwMode="auto">
          <a:xfrm>
            <a:off x="5364088" y="3186368"/>
            <a:ext cx="1572585" cy="60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6" t="17806" r="23375" b="76421"/>
          <a:stretch/>
        </p:blipFill>
        <p:spPr bwMode="auto">
          <a:xfrm>
            <a:off x="3923928" y="3186368"/>
            <a:ext cx="1152128" cy="60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8" t="17806" r="34217" b="77388"/>
          <a:stretch/>
        </p:blipFill>
        <p:spPr bwMode="auto">
          <a:xfrm>
            <a:off x="7183738" y="3186368"/>
            <a:ext cx="1204685" cy="50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0" t="17806" r="41078" b="76421"/>
          <a:stretch/>
        </p:blipFill>
        <p:spPr bwMode="auto">
          <a:xfrm>
            <a:off x="611560" y="3186368"/>
            <a:ext cx="979353" cy="60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4" t="17806" r="48145" b="76421"/>
          <a:stretch/>
        </p:blipFill>
        <p:spPr bwMode="auto">
          <a:xfrm>
            <a:off x="1979711" y="3928089"/>
            <a:ext cx="1512169" cy="44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17806" r="69913" b="76421"/>
          <a:stretch/>
        </p:blipFill>
        <p:spPr bwMode="auto">
          <a:xfrm>
            <a:off x="5364088" y="3928091"/>
            <a:ext cx="1572585" cy="40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9" t="22704" r="31649" b="71688"/>
          <a:stretch/>
        </p:blipFill>
        <p:spPr bwMode="auto">
          <a:xfrm>
            <a:off x="611559" y="3837906"/>
            <a:ext cx="979353" cy="58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4" t="22479" r="38374" b="70649"/>
          <a:stretch/>
        </p:blipFill>
        <p:spPr bwMode="auto">
          <a:xfrm>
            <a:off x="1979713" y="3186368"/>
            <a:ext cx="1512168" cy="50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t="23623" r="64132" b="71650"/>
          <a:stretch/>
        </p:blipFill>
        <p:spPr bwMode="auto">
          <a:xfrm>
            <a:off x="7183738" y="3883893"/>
            <a:ext cx="1204686" cy="49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8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25568" r="9233" b="40912"/>
          <a:stretch/>
        </p:blipFill>
        <p:spPr bwMode="auto">
          <a:xfrm>
            <a:off x="0" y="980728"/>
            <a:ext cx="9144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9959" y="2710371"/>
            <a:ext cx="26826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AE" sz="24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مطلوب من كل مكلف أن يقوم به</a:t>
            </a:r>
            <a:endParaRPr lang="en-US" sz="24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9960" y="4509120"/>
            <a:ext cx="266429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AE" sz="2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الصلوات الخمس، صوم رمضان</a:t>
            </a:r>
            <a:endParaRPr lang="en-US" sz="2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516" y="4509120"/>
            <a:ext cx="266429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AE" sz="2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حماية حدود الدولة، صلاة الجنازة</a:t>
            </a:r>
            <a:endParaRPr lang="en-US" sz="2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3645024"/>
            <a:ext cx="266429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AE" sz="22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المصلحة المتحققة خاصة وتتعلق بالفرد</a:t>
            </a:r>
            <a:endParaRPr lang="en-US" sz="22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768" y="3719549"/>
            <a:ext cx="2664296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5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المصلحة المتحققة عامة</a:t>
            </a:r>
            <a:endParaRPr lang="en-US" sz="25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949" y="2710370"/>
            <a:ext cx="266429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AE" sz="16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مطلوب من عموم المكلفين بحيث لو قام به من يكفي سقط الإثم عن الباقين فإن لم يقم به أحد أثموا جميعا</a:t>
            </a:r>
            <a:endParaRPr lang="en-US" sz="16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212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13826" r="10086" b="9397"/>
          <a:stretch/>
        </p:blipFill>
        <p:spPr bwMode="auto">
          <a:xfrm>
            <a:off x="58535" y="8950"/>
            <a:ext cx="8977961" cy="60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89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7" t="16477" r="1988" b="29473"/>
          <a:stretch/>
        </p:blipFill>
        <p:spPr bwMode="auto">
          <a:xfrm>
            <a:off x="2182799" y="620688"/>
            <a:ext cx="6961201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t="13731" r="59875" b="21828"/>
          <a:stretch/>
        </p:blipFill>
        <p:spPr bwMode="auto">
          <a:xfrm>
            <a:off x="110836" y="1196752"/>
            <a:ext cx="2071963" cy="467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2102891"/>
            <a:ext cx="2160240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ct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المندوب</a:t>
            </a:r>
            <a:endParaRPr lang="en-US" sz="3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2822971"/>
            <a:ext cx="2160240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ct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الواجب</a:t>
            </a:r>
            <a:endParaRPr lang="en-US" sz="3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3534224"/>
            <a:ext cx="2160240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ct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الحرام</a:t>
            </a:r>
            <a:endParaRPr lang="en-US" sz="3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6180" y="4221088"/>
            <a:ext cx="2160240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ct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المكروه</a:t>
            </a:r>
            <a:endParaRPr lang="en-US" sz="3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4072" y="4941168"/>
            <a:ext cx="2160240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ct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المباح</a:t>
            </a:r>
            <a:endParaRPr lang="en-US" sz="3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145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t="11932" r="2699" b="7087"/>
          <a:stretch/>
        </p:blipFill>
        <p:spPr bwMode="auto">
          <a:xfrm>
            <a:off x="-21556" y="0"/>
            <a:ext cx="9141651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11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14128" r="1928" b="30459"/>
          <a:stretch/>
        </p:blipFill>
        <p:spPr bwMode="auto">
          <a:xfrm>
            <a:off x="25330" y="260648"/>
            <a:ext cx="908858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2276872"/>
            <a:ext cx="2621486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ctr" rtl="1"/>
            <a:r>
              <a:rPr lang="ar-AE" sz="24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وجوب الزكاة على الغني.</a:t>
            </a:r>
            <a:endParaRPr lang="en-US" sz="24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852936"/>
            <a:ext cx="2621486" cy="462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ctr" rtl="1"/>
            <a:r>
              <a:rPr lang="ar-AE" sz="20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وجوب الصيام على البالغ.</a:t>
            </a:r>
            <a:endParaRPr lang="en-US" sz="20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005064"/>
            <a:ext cx="2621486" cy="485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ctr" rtl="1"/>
            <a:r>
              <a:rPr lang="ar-AE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وجوب أداء الأمانات إلى أهلها.</a:t>
            </a:r>
            <a:endParaRPr lang="en-US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671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14015" r="2131" b="32540"/>
          <a:stretch/>
        </p:blipFill>
        <p:spPr bwMode="auto">
          <a:xfrm>
            <a:off x="0" y="404664"/>
            <a:ext cx="916681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85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20074" r="1446" b="36517"/>
          <a:stretch/>
        </p:blipFill>
        <p:spPr bwMode="auto">
          <a:xfrm>
            <a:off x="172322" y="908720"/>
            <a:ext cx="893618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77" y="2348880"/>
            <a:ext cx="9108504" cy="414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</a:rPr>
              <a:t>1. صـلاة العيدين وصلاة الكسوف وصلاة الجنائز.</a:t>
            </a:r>
          </a:p>
          <a:p>
            <a:pPr algn="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</a:rPr>
              <a:t>2. الأمر بالمعروف والنهي عن المنكر .</a:t>
            </a:r>
          </a:p>
          <a:p>
            <a:pPr algn="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</a:rPr>
              <a:t>3. ردُّ السّلام.</a:t>
            </a:r>
            <a:endParaRPr lang="en-US" sz="3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</a:endParaRPr>
          </a:p>
          <a:p>
            <a:pPr algn="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</a:rPr>
              <a:t>4. الجهاد في سبيل الله لإعلاء كلمة الحق ، وحماية الحدود تحت راية ولي الأمر (الحاكم).</a:t>
            </a:r>
          </a:p>
          <a:p>
            <a:pPr algn="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</a:rPr>
              <a:t>5. تدريس العلوم المختلفة التي تخدم المجتمع.</a:t>
            </a:r>
            <a:endParaRPr lang="en-US" sz="3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22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17803" r="3409" b="27616"/>
          <a:stretch/>
        </p:blipFill>
        <p:spPr bwMode="auto">
          <a:xfrm>
            <a:off x="63371" y="260648"/>
            <a:ext cx="90540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25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5152" r="994" b="39030"/>
          <a:stretch/>
        </p:blipFill>
        <p:spPr bwMode="auto">
          <a:xfrm>
            <a:off x="107504" y="441502"/>
            <a:ext cx="8964488" cy="406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2348880"/>
            <a:ext cx="834795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سنة مؤكدة عند جمهور العلماء. </a:t>
            </a:r>
            <a:endParaRPr lang="en-US" sz="3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924345"/>
            <a:ext cx="844479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463" tIns="47732" rIns="95463" bIns="47732" rtlCol="1" anchor="ctr"/>
          <a:lstStyle/>
          <a:p>
            <a:pPr algn="r" rtl="1"/>
            <a:r>
              <a:rPr lang="ar-AE" sz="3200" b="1" dirty="0">
                <a:solidFill>
                  <a:srgbClr val="0033CC"/>
                </a:solidFill>
                <a:latin typeface="Monotype Koufi" pitchFamily="2" charset="-78"/>
                <a:ea typeface="Monotype Koufi" pitchFamily="2" charset="-78"/>
                <a:cs typeface="+mj-cs"/>
              </a:rPr>
              <a:t>صَلاة الْوِتْر لَيْسَتْ بِوَاجِبَةٍ ، ولا يأثم تاركها، ويثاب فاعلها. </a:t>
            </a:r>
            <a:endParaRPr lang="en-US" sz="3200" b="1" dirty="0">
              <a:solidFill>
                <a:srgbClr val="0033CC"/>
              </a:solidFill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564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383</Words>
  <Application>Microsoft Office PowerPoint</Application>
  <PresentationFormat>عرض على الشاشة (4:3)</PresentationFormat>
  <Paragraphs>52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Arial</vt:lpstr>
      <vt:lpstr>Calibri</vt:lpstr>
      <vt:lpstr>Monotype Koufi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غازي حسين حاج جنيد</cp:lastModifiedBy>
  <cp:revision>35</cp:revision>
  <dcterms:created xsi:type="dcterms:W3CDTF">2017-03-31T08:44:49Z</dcterms:created>
  <dcterms:modified xsi:type="dcterms:W3CDTF">2017-05-01T04:05:23Z</dcterms:modified>
</cp:coreProperties>
</file>