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5501" autoAdjust="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084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954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06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6553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450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648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845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305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703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299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7915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A3451-0F6F-443E-B7F7-0CAC575A27C7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8D87-FA8E-43F6-808B-9F557F04725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8041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64" t="11564" r="11128" b="49620"/>
          <a:stretch/>
        </p:blipFill>
        <p:spPr>
          <a:xfrm>
            <a:off x="392953" y="249381"/>
            <a:ext cx="11265648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72" t="11384" r="21395" b="46251"/>
          <a:stretch/>
        </p:blipFill>
        <p:spPr>
          <a:xfrm>
            <a:off x="1307804" y="148855"/>
            <a:ext cx="10164726" cy="615625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35395" y="4257987"/>
            <a:ext cx="81943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أنْ أفعلُ ما يحبّهُ الرّسولُ صلّى اللهُ عليهِ وسلّمَ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1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64" t="53580" r="21396" b="2169"/>
          <a:stretch/>
        </p:blipFill>
        <p:spPr>
          <a:xfrm>
            <a:off x="786809" y="0"/>
            <a:ext cx="10802679" cy="6251944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36734" y="4672656"/>
            <a:ext cx="1623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36733" y="5442097"/>
            <a:ext cx="1623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السّلامُ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10809" y="4672656"/>
            <a:ext cx="1623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الأمانةُ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10809" y="5442096"/>
            <a:ext cx="1623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الرّحمةُ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85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8196" y="272336"/>
            <a:ext cx="11440631" cy="6388236"/>
            <a:chOff x="318978" y="552891"/>
            <a:chExt cx="11440631" cy="63882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3168" t="28779" r="9847" b="17620"/>
            <a:stretch/>
          </p:blipFill>
          <p:spPr>
            <a:xfrm>
              <a:off x="1222744" y="552891"/>
              <a:ext cx="10536865" cy="63882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6871" t="32853" r="29217" b="59385"/>
            <a:stretch/>
          </p:blipFill>
          <p:spPr>
            <a:xfrm>
              <a:off x="318978" y="1031355"/>
              <a:ext cx="7378995" cy="925032"/>
            </a:xfrm>
            <a:prstGeom prst="rect">
              <a:avLst/>
            </a:prstGeom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31898" y="766247"/>
            <a:ext cx="5039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36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الرّسولِ صلّى اللهُ عليهِ وسلّمَ</a:t>
            </a:r>
            <a:endParaRPr lang="en-US" altLang="ar-AE" sz="36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45488" y="858575"/>
            <a:ext cx="1676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اللهِ تعالى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45488" y="5691047"/>
            <a:ext cx="7847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 - الأمانةُ - الحياءُ</a:t>
            </a: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الرّحمةُ - </a:t>
            </a: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الشّجاعةُ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15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791" t="32672" r="10640" b="5804"/>
          <a:stretch/>
        </p:blipFill>
        <p:spPr>
          <a:xfrm>
            <a:off x="839973" y="244549"/>
            <a:ext cx="10494335" cy="6166884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753293" y="1491922"/>
            <a:ext cx="6514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أتبرعُ بكلّ ما أستطيعُ للجهاتِ الخيريّةِ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3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90" t="12598" r="12051" b="3513"/>
          <a:stretch/>
        </p:blipFill>
        <p:spPr>
          <a:xfrm>
            <a:off x="606057" y="202016"/>
            <a:ext cx="10940902" cy="6018029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0791" y="2097608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0791" y="2867049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5516" y="3756288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1285" y="4518540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5516" y="5316137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13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68" t="40589" r="12904" b="32282"/>
          <a:stretch/>
        </p:blipFill>
        <p:spPr>
          <a:xfrm>
            <a:off x="839973" y="361506"/>
            <a:ext cx="10473069" cy="2934585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41451" y="2629606"/>
            <a:ext cx="8130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36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يتصفُ الرّسولُ صلّى اللهُ عليهِ وسلّمَ بأحسنِ الأخلاقِ</a:t>
            </a:r>
            <a:endParaRPr lang="en-US" altLang="ar-AE" sz="36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49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06" t="26311" r="10414" b="22807"/>
          <a:stretch/>
        </p:blipFill>
        <p:spPr>
          <a:xfrm>
            <a:off x="967564" y="265814"/>
            <a:ext cx="10462436" cy="576284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7331" y="2762516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3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7331" y="3873245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7331" y="5127887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2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59" t="26831" r="10640" b="7490"/>
          <a:stretch/>
        </p:blipFill>
        <p:spPr>
          <a:xfrm>
            <a:off x="1031358" y="202018"/>
            <a:ext cx="10302949" cy="6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764" t="16005" r="11349" b="35285"/>
          <a:stretch/>
        </p:blipFill>
        <p:spPr>
          <a:xfrm>
            <a:off x="238992" y="290945"/>
            <a:ext cx="11294918" cy="5646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992" y="4800600"/>
            <a:ext cx="5486399" cy="113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917874" y="4031159"/>
            <a:ext cx="1665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34721" y="4031158"/>
            <a:ext cx="1665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الأمانةُ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9295" y="4031157"/>
            <a:ext cx="1665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الشّجاعةُ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6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71" t="32495" r="10576" b="13213"/>
          <a:stretch/>
        </p:blipFill>
        <p:spPr>
          <a:xfrm>
            <a:off x="862446" y="166254"/>
            <a:ext cx="10785764" cy="6006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5555" y="166254"/>
            <a:ext cx="5652655" cy="113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563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24" t="36048" r="8140" b="23576"/>
          <a:stretch/>
        </p:blipFill>
        <p:spPr>
          <a:xfrm>
            <a:off x="384465" y="467592"/>
            <a:ext cx="11024752" cy="5070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2818" y="4401418"/>
            <a:ext cx="5486399" cy="113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455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42" t="21840" r="8141" b="4461"/>
          <a:stretch/>
        </p:blipFill>
        <p:spPr>
          <a:xfrm>
            <a:off x="560866" y="269297"/>
            <a:ext cx="10941869" cy="6037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866" y="269298"/>
            <a:ext cx="2629143" cy="92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4009" y="2108241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4009" y="2679741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4009" y="3152137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75609" y="3698050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75609" y="4232791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75609" y="4767532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4009" y="5226106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75609" y="5728558"/>
            <a:ext cx="6163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70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25" t="33383" r="11239" b="28435"/>
          <a:stretch/>
        </p:blipFill>
        <p:spPr>
          <a:xfrm>
            <a:off x="675584" y="342900"/>
            <a:ext cx="10931063" cy="4707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92048" y="4947804"/>
            <a:ext cx="2514599" cy="21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7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08" t="32907" r="21578" b="6507"/>
          <a:stretch/>
        </p:blipFill>
        <p:spPr>
          <a:xfrm>
            <a:off x="704850" y="104775"/>
            <a:ext cx="11039475" cy="5772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850" y="104775"/>
            <a:ext cx="3299977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77205" y="1128470"/>
            <a:ext cx="1665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الرّحمةُ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77205" y="2921606"/>
            <a:ext cx="1665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الحياءُ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77205" y="4168474"/>
            <a:ext cx="1665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04827" y="5321242"/>
            <a:ext cx="23607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4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دخولُ الجنّةِ</a:t>
            </a:r>
            <a:endParaRPr lang="en-US" altLang="ar-AE" sz="44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9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716" t="14240" r="18904" b="65512"/>
          <a:stretch/>
        </p:blipFill>
        <p:spPr>
          <a:xfrm>
            <a:off x="1039948" y="202018"/>
            <a:ext cx="10623969" cy="441251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32838" y="2542601"/>
            <a:ext cx="7847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 - الأمانةُ - الحياءُ</a:t>
            </a: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الرّحمةُ - </a:t>
            </a:r>
            <a:r>
              <a:rPr lang="ar-AE" altLang="ar-AE" sz="4000" b="1" dirty="0" smtClean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الشّجاعةُ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17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16" t="34488" r="18904" b="4116"/>
          <a:stretch/>
        </p:blipFill>
        <p:spPr>
          <a:xfrm>
            <a:off x="871868" y="180753"/>
            <a:ext cx="1086647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76</Words>
  <Application>Microsoft Office PowerPoint</Application>
  <PresentationFormat>Custom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Kinan Othman</dc:creator>
  <cp:lastModifiedBy>mary</cp:lastModifiedBy>
  <cp:revision>14</cp:revision>
  <dcterms:created xsi:type="dcterms:W3CDTF">2015-11-11T09:06:54Z</dcterms:created>
  <dcterms:modified xsi:type="dcterms:W3CDTF">2016-11-08T06:34:44Z</dcterms:modified>
</cp:coreProperties>
</file>